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16"/>
  </p:notesMasterIdLst>
  <p:sldIdLst>
    <p:sldId id="482" r:id="rId5"/>
    <p:sldId id="489" r:id="rId6"/>
    <p:sldId id="491" r:id="rId7"/>
    <p:sldId id="492" r:id="rId8"/>
    <p:sldId id="493" r:id="rId9"/>
    <p:sldId id="494" r:id="rId10"/>
    <p:sldId id="503" r:id="rId11"/>
    <p:sldId id="502" r:id="rId12"/>
    <p:sldId id="500" r:id="rId13"/>
    <p:sldId id="470" r:id="rId14"/>
    <p:sldId id="48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0A1DE088-129C-460A-A753-455801F8D9DE}">
          <p14:sldIdLst>
            <p14:sldId id="482"/>
          </p14:sldIdLst>
        </p14:section>
        <p14:section name="Chapter indication" id="{CAE0663F-6AEC-40EB-9926-55FB92499C38}">
          <p14:sldIdLst/>
        </p14:section>
        <p14:section name="Text- and imageslides" id="{53CAD224-7906-4CB5-B4E1-58ED21734341}">
          <p14:sldIdLst>
            <p14:sldId id="489"/>
            <p14:sldId id="491"/>
            <p14:sldId id="492"/>
            <p14:sldId id="493"/>
            <p14:sldId id="494"/>
            <p14:sldId id="503"/>
            <p14:sldId id="502"/>
            <p14:sldId id="500"/>
            <p14:sldId id="470"/>
          </p14:sldIdLst>
        </p14:section>
        <p14:section name="Graphs" id="{F75C97E3-CADE-4CC4-BF36-C74913996ADD}">
          <p14:sldIdLst>
            <p14:sldId id="481"/>
          </p14:sldIdLst>
        </p14:section>
        <p14:section name="Tables" id="{EC2E44A2-B60D-43DC-863A-1C7C00F67752}">
          <p14:sldIdLst/>
        </p14:section>
        <p14:section name="Logoslide" id="{F296B3C5-6859-4B1A-AFBB-DD9FB47CEBFB}">
          <p14:sldIdLst/>
        </p14:section>
        <p14:section name="Outro" id="{439BB0AF-8660-45DF-88B3-292D3F28CB20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orient="horz" pos="14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22" clrIdx="0"/>
  <p:cmAuthor id="2" name="Saskia van Daalen" initials="SvD" lastIdx="60" clrIdx="1"/>
  <p:cmAuthor id="3" name="Eline Schoe" initials="ES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3C"/>
    <a:srgbClr val="41A53B"/>
    <a:srgbClr val="B5C531"/>
    <a:srgbClr val="A8B82E"/>
    <a:srgbClr val="A5B52D"/>
    <a:srgbClr val="AABB2F"/>
    <a:srgbClr val="F3D895"/>
    <a:srgbClr val="F0CF7C"/>
    <a:srgbClr val="F5DFAB"/>
    <a:srgbClr val="2D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75CD7-C983-411F-98A6-18F9FD053294}" v="495" dt="2022-11-14T12:53:33.949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ijl, donker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9573" autoAdjust="0"/>
  </p:normalViewPr>
  <p:slideViewPr>
    <p:cSldViewPr snapToGrid="0">
      <p:cViewPr varScale="1">
        <p:scale>
          <a:sx n="98" d="100"/>
          <a:sy n="98" d="100"/>
        </p:scale>
        <p:origin x="1590" y="-60"/>
      </p:cViewPr>
      <p:guideLst>
        <p:guide pos="3840"/>
        <p:guide orient="horz" pos="2160"/>
        <p:guide/>
        <p:guide orient="horz" pos="1457"/>
      </p:guideLst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ée Klaver" userId="fe3e6c13-8332-4694-9af9-ccfea09cd6d6" providerId="ADAL" clId="{A2875CD7-C983-411F-98A6-18F9FD053294}"/>
    <pc:docChg chg="custSel modSld">
      <pc:chgData name="Renée Klaver" userId="fe3e6c13-8332-4694-9af9-ccfea09cd6d6" providerId="ADAL" clId="{A2875CD7-C983-411F-98A6-18F9FD053294}" dt="2022-11-14T12:53:33.949" v="571" actId="20577"/>
      <pc:docMkLst>
        <pc:docMk/>
      </pc:docMkLst>
      <pc:sldChg chg="modSp modAnim">
        <pc:chgData name="Renée Klaver" userId="fe3e6c13-8332-4694-9af9-ccfea09cd6d6" providerId="ADAL" clId="{A2875CD7-C983-411F-98A6-18F9FD053294}" dt="2022-11-14T12:53:23.910" v="567" actId="20577"/>
        <pc:sldMkLst>
          <pc:docMk/>
          <pc:sldMk cId="2838036385" sldId="470"/>
        </pc:sldMkLst>
        <pc:spChg chg="mod">
          <ac:chgData name="Renée Klaver" userId="fe3e6c13-8332-4694-9af9-ccfea09cd6d6" providerId="ADAL" clId="{A2875CD7-C983-411F-98A6-18F9FD053294}" dt="2022-11-14T12:53:23.910" v="567" actId="20577"/>
          <ac:spMkLst>
            <pc:docMk/>
            <pc:sldMk cId="2838036385" sldId="470"/>
            <ac:spMk id="2" creationId="{00646A7C-1ED0-41B5-883C-F9CFA63CAC3F}"/>
          </ac:spMkLst>
        </pc:spChg>
      </pc:sldChg>
      <pc:sldChg chg="modSp">
        <pc:chgData name="Renée Klaver" userId="fe3e6c13-8332-4694-9af9-ccfea09cd6d6" providerId="ADAL" clId="{A2875CD7-C983-411F-98A6-18F9FD053294}" dt="2022-11-14T12:38:11.307" v="23" actId="20577"/>
        <pc:sldMkLst>
          <pc:docMk/>
          <pc:sldMk cId="927228564" sldId="489"/>
        </pc:sldMkLst>
        <pc:spChg chg="mod">
          <ac:chgData name="Renée Klaver" userId="fe3e6c13-8332-4694-9af9-ccfea09cd6d6" providerId="ADAL" clId="{A2875CD7-C983-411F-98A6-18F9FD053294}" dt="2022-11-14T12:38:11.307" v="23" actId="20577"/>
          <ac:spMkLst>
            <pc:docMk/>
            <pc:sldMk cId="927228564" sldId="489"/>
            <ac:spMk id="2" creationId="{0D6F1485-F0C3-48A2-96EC-6B20C881EDBE}"/>
          </ac:spMkLst>
        </pc:spChg>
      </pc:sldChg>
      <pc:sldChg chg="delSp modSp mod">
        <pc:chgData name="Renée Klaver" userId="fe3e6c13-8332-4694-9af9-ccfea09cd6d6" providerId="ADAL" clId="{A2875CD7-C983-411F-98A6-18F9FD053294}" dt="2022-11-14T12:38:27.415" v="98" actId="1037"/>
        <pc:sldMkLst>
          <pc:docMk/>
          <pc:sldMk cId="2993869016" sldId="491"/>
        </pc:sldMkLst>
        <pc:spChg chg="mod">
          <ac:chgData name="Renée Klaver" userId="fe3e6c13-8332-4694-9af9-ccfea09cd6d6" providerId="ADAL" clId="{A2875CD7-C983-411F-98A6-18F9FD053294}" dt="2022-11-14T12:38:18.688" v="34" actId="20577"/>
          <ac:spMkLst>
            <pc:docMk/>
            <pc:sldMk cId="2993869016" sldId="491"/>
            <ac:spMk id="4" creationId="{4FF99106-1D2D-40F9-A167-594051262BF6}"/>
          </ac:spMkLst>
        </pc:spChg>
        <pc:picChg chg="del">
          <ac:chgData name="Renée Klaver" userId="fe3e6c13-8332-4694-9af9-ccfea09cd6d6" providerId="ADAL" clId="{A2875CD7-C983-411F-98A6-18F9FD053294}" dt="2022-11-11T12:44:15.378" v="0" actId="478"/>
          <ac:picMkLst>
            <pc:docMk/>
            <pc:sldMk cId="2993869016" sldId="491"/>
            <ac:picMk id="6" creationId="{00000000-0000-0000-0000-000000000000}"/>
          </ac:picMkLst>
        </pc:picChg>
        <pc:picChg chg="mod">
          <ac:chgData name="Renée Klaver" userId="fe3e6c13-8332-4694-9af9-ccfea09cd6d6" providerId="ADAL" clId="{A2875CD7-C983-411F-98A6-18F9FD053294}" dt="2022-11-14T12:38:27.415" v="98" actId="1037"/>
          <ac:picMkLst>
            <pc:docMk/>
            <pc:sldMk cId="2993869016" sldId="491"/>
            <ac:picMk id="8" creationId="{2D4FC9EA-7983-4B63-BC09-AEB13B676315}"/>
          </ac:picMkLst>
        </pc:picChg>
      </pc:sldChg>
      <pc:sldChg chg="modSp modAnim">
        <pc:chgData name="Renée Klaver" userId="fe3e6c13-8332-4694-9af9-ccfea09cd6d6" providerId="ADAL" clId="{A2875CD7-C983-411F-98A6-18F9FD053294}" dt="2022-11-14T12:42:43.859" v="119" actId="20577"/>
        <pc:sldMkLst>
          <pc:docMk/>
          <pc:sldMk cId="685240836" sldId="492"/>
        </pc:sldMkLst>
        <pc:spChg chg="mod">
          <ac:chgData name="Renée Klaver" userId="fe3e6c13-8332-4694-9af9-ccfea09cd6d6" providerId="ADAL" clId="{A2875CD7-C983-411F-98A6-18F9FD053294}" dt="2022-11-14T12:42:43.859" v="119" actId="20577"/>
          <ac:spMkLst>
            <pc:docMk/>
            <pc:sldMk cId="685240836" sldId="492"/>
            <ac:spMk id="2" creationId="{0D6F1485-F0C3-48A2-96EC-6B20C881EDBE}"/>
          </ac:spMkLst>
        </pc:spChg>
      </pc:sldChg>
      <pc:sldChg chg="modSp mod modAnim">
        <pc:chgData name="Renée Klaver" userId="fe3e6c13-8332-4694-9af9-ccfea09cd6d6" providerId="ADAL" clId="{A2875CD7-C983-411F-98A6-18F9FD053294}" dt="2022-11-14T12:44:03.154" v="282" actId="20577"/>
        <pc:sldMkLst>
          <pc:docMk/>
          <pc:sldMk cId="3547970362" sldId="493"/>
        </pc:sldMkLst>
        <pc:spChg chg="mod">
          <ac:chgData name="Renée Klaver" userId="fe3e6c13-8332-4694-9af9-ccfea09cd6d6" providerId="ADAL" clId="{A2875CD7-C983-411F-98A6-18F9FD053294}" dt="2022-11-14T12:44:03.154" v="282" actId="20577"/>
          <ac:spMkLst>
            <pc:docMk/>
            <pc:sldMk cId="3547970362" sldId="493"/>
            <ac:spMk id="2" creationId="{0D6F1485-F0C3-48A2-96EC-6B20C881EDBE}"/>
          </ac:spMkLst>
        </pc:spChg>
      </pc:sldChg>
      <pc:sldChg chg="modSp modAnim">
        <pc:chgData name="Renée Klaver" userId="fe3e6c13-8332-4694-9af9-ccfea09cd6d6" providerId="ADAL" clId="{A2875CD7-C983-411F-98A6-18F9FD053294}" dt="2022-11-14T12:45:22.585" v="354" actId="20577"/>
        <pc:sldMkLst>
          <pc:docMk/>
          <pc:sldMk cId="3800857510" sldId="494"/>
        </pc:sldMkLst>
        <pc:spChg chg="mod">
          <ac:chgData name="Renée Klaver" userId="fe3e6c13-8332-4694-9af9-ccfea09cd6d6" providerId="ADAL" clId="{A2875CD7-C983-411F-98A6-18F9FD053294}" dt="2022-11-14T12:45:22.585" v="354" actId="20577"/>
          <ac:spMkLst>
            <pc:docMk/>
            <pc:sldMk cId="3800857510" sldId="494"/>
            <ac:spMk id="2" creationId="{0D6F1485-F0C3-48A2-96EC-6B20C881EDBE}"/>
          </ac:spMkLst>
        </pc:spChg>
      </pc:sldChg>
      <pc:sldChg chg="modSp">
        <pc:chgData name="Renée Klaver" userId="fe3e6c13-8332-4694-9af9-ccfea09cd6d6" providerId="ADAL" clId="{A2875CD7-C983-411F-98A6-18F9FD053294}" dt="2022-11-14T12:53:29.559" v="569" actId="20577"/>
        <pc:sldMkLst>
          <pc:docMk/>
          <pc:sldMk cId="3051041895" sldId="500"/>
        </pc:sldMkLst>
        <pc:spChg chg="mod">
          <ac:chgData name="Renée Klaver" userId="fe3e6c13-8332-4694-9af9-ccfea09cd6d6" providerId="ADAL" clId="{A2875CD7-C983-411F-98A6-18F9FD053294}" dt="2022-11-14T12:53:29.559" v="569" actId="20577"/>
          <ac:spMkLst>
            <pc:docMk/>
            <pc:sldMk cId="3051041895" sldId="500"/>
            <ac:spMk id="2" creationId="{00646A7C-1ED0-41B5-883C-F9CFA63CAC3F}"/>
          </ac:spMkLst>
        </pc:spChg>
      </pc:sldChg>
      <pc:sldChg chg="modSp modAnim">
        <pc:chgData name="Renée Klaver" userId="fe3e6c13-8332-4694-9af9-ccfea09cd6d6" providerId="ADAL" clId="{A2875CD7-C983-411F-98A6-18F9FD053294}" dt="2022-11-14T12:53:33.949" v="571" actId="20577"/>
        <pc:sldMkLst>
          <pc:docMk/>
          <pc:sldMk cId="2662059854" sldId="502"/>
        </pc:sldMkLst>
        <pc:spChg chg="mod">
          <ac:chgData name="Renée Klaver" userId="fe3e6c13-8332-4694-9af9-ccfea09cd6d6" providerId="ADAL" clId="{A2875CD7-C983-411F-98A6-18F9FD053294}" dt="2022-11-14T12:53:33.949" v="571" actId="20577"/>
          <ac:spMkLst>
            <pc:docMk/>
            <pc:sldMk cId="2662059854" sldId="502"/>
            <ac:spMk id="2" creationId="{0D6F1485-F0C3-48A2-96EC-6B20C881EDBE}"/>
          </ac:spMkLst>
        </pc:spChg>
      </pc:sldChg>
      <pc:sldChg chg="modSp modAnim">
        <pc:chgData name="Renée Klaver" userId="fe3e6c13-8332-4694-9af9-ccfea09cd6d6" providerId="ADAL" clId="{A2875CD7-C983-411F-98A6-18F9FD053294}" dt="2022-11-14T12:46:46.633" v="424" actId="20577"/>
        <pc:sldMkLst>
          <pc:docMk/>
          <pc:sldMk cId="815143029" sldId="503"/>
        </pc:sldMkLst>
        <pc:spChg chg="mod">
          <ac:chgData name="Renée Klaver" userId="fe3e6c13-8332-4694-9af9-ccfea09cd6d6" providerId="ADAL" clId="{A2875CD7-C983-411F-98A6-18F9FD053294}" dt="2022-11-14T12:46:46.633" v="424" actId="20577"/>
          <ac:spMkLst>
            <pc:docMk/>
            <pc:sldMk cId="815143029" sldId="503"/>
            <ac:spMk id="2" creationId="{00646A7C-1ED0-41B5-883C-F9CFA63CAC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1415A-326D-41EF-AC55-F0B3E8E809C2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A1074-DAF2-410E-8988-AAC714707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A1074-DAF2-410E-8988-AAC7147075A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55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A1074-DAF2-410E-8988-AAC7147075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9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A1074-DAF2-410E-8988-AAC7147075A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0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A1074-DAF2-410E-8988-AAC7147075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231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A1074-DAF2-410E-8988-AAC7147075A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3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A1074-DAF2-410E-8988-AAC7147075A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89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04801"/>
            <a:ext cx="12192000" cy="743131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8946" flipH="1">
            <a:off x="-2876550" y="6327428"/>
            <a:ext cx="12192000" cy="2501900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1AD71452-B22A-4B70-B242-1FC770CE1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61" y="-946838"/>
            <a:ext cx="12822732" cy="6766872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8473">
            <a:off x="516553" y="7052001"/>
            <a:ext cx="14257048" cy="2733555"/>
          </a:xfrm>
          <a:prstGeom prst="rect">
            <a:avLst/>
          </a:prstGeom>
        </p:spPr>
      </p:pic>
      <p:sp>
        <p:nvSpPr>
          <p:cNvPr id="27" name="Rechthoek 26"/>
          <p:cNvSpPr/>
          <p:nvPr/>
        </p:nvSpPr>
        <p:spPr>
          <a:xfrm rot="16200000">
            <a:off x="3638963" y="2222194"/>
            <a:ext cx="634161" cy="5880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Rechthoek 27"/>
          <p:cNvSpPr/>
          <p:nvPr/>
        </p:nvSpPr>
        <p:spPr>
          <a:xfrm rot="16200000">
            <a:off x="3766800" y="2727298"/>
            <a:ext cx="378485" cy="5880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Rechthoek 28"/>
          <p:cNvSpPr/>
          <p:nvPr/>
        </p:nvSpPr>
        <p:spPr>
          <a:xfrm rot="16200000">
            <a:off x="3803288" y="3069296"/>
            <a:ext cx="305516" cy="58801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Rechthoek 23"/>
          <p:cNvSpPr/>
          <p:nvPr/>
        </p:nvSpPr>
        <p:spPr>
          <a:xfrm rot="16200000">
            <a:off x="446735" y="5414420"/>
            <a:ext cx="1316284" cy="1777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Rechthoek 24"/>
          <p:cNvSpPr/>
          <p:nvPr/>
        </p:nvSpPr>
        <p:spPr>
          <a:xfrm rot="16200000">
            <a:off x="763208" y="5730892"/>
            <a:ext cx="683339" cy="1777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6" name="Rechthoek 25"/>
          <p:cNvSpPr/>
          <p:nvPr/>
        </p:nvSpPr>
        <p:spPr>
          <a:xfrm rot="16200000">
            <a:off x="951787" y="5920135"/>
            <a:ext cx="306181" cy="177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4" name="Afbeelding 5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52900" y="6947117"/>
            <a:ext cx="3886200" cy="192334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4845050"/>
            <a:ext cx="5880100" cy="634286"/>
          </a:xfrm>
        </p:spPr>
        <p:txBody>
          <a:bodyPr lIns="180000" rIns="0" anchor="ctr"/>
          <a:lstStyle>
            <a:lvl1pPr>
              <a:defRPr sz="2400" b="1" baseline="0">
                <a:latin typeface="+mj-lt"/>
              </a:defRPr>
            </a:lvl1pPr>
          </a:lstStyle>
          <a:p>
            <a:pPr lvl="0"/>
            <a:r>
              <a:rPr lang="en-GB" noProof="0" dirty="0"/>
              <a:t>Place your presentation title here</a:t>
            </a:r>
          </a:p>
        </p:txBody>
      </p:sp>
      <p:sp>
        <p:nvSpPr>
          <p:cNvPr id="13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1016001" y="5478117"/>
            <a:ext cx="5880100" cy="377826"/>
          </a:xfrm>
        </p:spPr>
        <p:txBody>
          <a:bodyPr lIns="180000" rIns="0" anchor="ctr"/>
          <a:lstStyle>
            <a:lvl1pPr>
              <a:defRPr sz="1400" b="0" baseline="0">
                <a:latin typeface="+mn-lt"/>
              </a:defRPr>
            </a:lvl1pPr>
          </a:lstStyle>
          <a:p>
            <a:pPr lvl="0"/>
            <a:r>
              <a:rPr lang="en-GB" noProof="0" dirty="0"/>
              <a:t>Place the name or names of speakers here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016000" cy="68580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1260000" rIns="0"/>
          <a:lstStyle>
            <a:lvl1pPr algn="ctr"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Do not remove please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242943-314E-41A8-A4EF-0C79EE72B2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5970" y="5855943"/>
            <a:ext cx="5880100" cy="305517"/>
          </a:xfrm>
        </p:spPr>
        <p:txBody>
          <a:bodyPr lIns="180000" rIns="0" anchor="ctr"/>
          <a:lstStyle>
            <a:lvl1pPr>
              <a:defRPr sz="1400" i="0"/>
            </a:lvl1pPr>
            <a:lvl2pPr>
              <a:defRPr sz="800" i="1"/>
            </a:lvl2pPr>
            <a:lvl3pPr>
              <a:defRPr sz="800" i="1"/>
            </a:lvl3pPr>
            <a:lvl4pPr>
              <a:defRPr sz="900" i="1"/>
            </a:lvl4pPr>
            <a:lvl5pPr>
              <a:defRPr sz="800" i="1"/>
            </a:lvl5pPr>
          </a:lstStyle>
          <a:p>
            <a:pPr lvl="0"/>
            <a:r>
              <a:rPr lang="en-GB" noProof="0" dirty="0"/>
              <a:t>Place the date here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15970" y="6901218"/>
            <a:ext cx="5036344" cy="238233"/>
          </a:xfrm>
        </p:spPr>
        <p:txBody>
          <a:bodyPr lIns="180000" tIns="0"/>
          <a:lstStyle>
            <a:lvl1pPr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F8E87840-5D1A-44EC-B2A4-7AF51576E163}" type="datetime1">
              <a:rPr lang="en-GB" noProof="0" smtClean="0"/>
              <a:pPr/>
              <a:t>14/11/2022</a:t>
            </a:fld>
            <a:endParaRPr lang="en-GB" noProof="0" dirty="0"/>
          </a:p>
        </p:txBody>
      </p:sp>
      <p:grpSp>
        <p:nvGrpSpPr>
          <p:cNvPr id="30" name="Groep 29"/>
          <p:cNvGrpSpPr/>
          <p:nvPr/>
        </p:nvGrpSpPr>
        <p:grpSpPr>
          <a:xfrm>
            <a:off x="1015978" y="0"/>
            <a:ext cx="949729" cy="1127248"/>
            <a:chOff x="7421563" y="1670050"/>
            <a:chExt cx="1358900" cy="1612900"/>
          </a:xfrm>
        </p:grpSpPr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7421563" y="1670050"/>
              <a:ext cx="1358900" cy="161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grpSp>
          <p:nvGrpSpPr>
            <p:cNvPr id="32" name="Group 31"/>
            <p:cNvGrpSpPr>
              <a:grpSpLocks noChangeAspect="1"/>
            </p:cNvGrpSpPr>
            <p:nvPr/>
          </p:nvGrpSpPr>
          <p:grpSpPr bwMode="auto">
            <a:xfrm>
              <a:off x="7524750" y="1781175"/>
              <a:ext cx="1149350" cy="1501775"/>
              <a:chOff x="4740" y="1122"/>
              <a:chExt cx="724" cy="946"/>
            </a:xfrm>
          </p:grpSpPr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>
                <a:off x="4920" y="2068"/>
                <a:ext cx="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5219" y="1880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5" name="Oval 35"/>
              <p:cNvSpPr>
                <a:spLocks noChangeArrowheads="1"/>
              </p:cNvSpPr>
              <p:nvPr/>
            </p:nvSpPr>
            <p:spPr bwMode="auto">
              <a:xfrm>
                <a:off x="5281" y="1880"/>
                <a:ext cx="57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6" name="Oval 36"/>
              <p:cNvSpPr>
                <a:spLocks noChangeArrowheads="1"/>
              </p:cNvSpPr>
              <p:nvPr/>
            </p:nvSpPr>
            <p:spPr bwMode="auto">
              <a:xfrm>
                <a:off x="5346" y="1880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7" name="Oval 37"/>
              <p:cNvSpPr>
                <a:spLocks noChangeArrowheads="1"/>
              </p:cNvSpPr>
              <p:nvPr/>
            </p:nvSpPr>
            <p:spPr bwMode="auto">
              <a:xfrm>
                <a:off x="5410" y="1880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8" name="Oval 38"/>
              <p:cNvSpPr>
                <a:spLocks noChangeArrowheads="1"/>
              </p:cNvSpPr>
              <p:nvPr/>
            </p:nvSpPr>
            <p:spPr bwMode="auto">
              <a:xfrm>
                <a:off x="5219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9" name="Oval 39"/>
              <p:cNvSpPr>
                <a:spLocks noChangeArrowheads="1"/>
              </p:cNvSpPr>
              <p:nvPr/>
            </p:nvSpPr>
            <p:spPr bwMode="auto">
              <a:xfrm>
                <a:off x="5154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0" name="Oval 40"/>
              <p:cNvSpPr>
                <a:spLocks noChangeArrowheads="1"/>
              </p:cNvSpPr>
              <p:nvPr/>
            </p:nvSpPr>
            <p:spPr bwMode="auto">
              <a:xfrm>
                <a:off x="5281" y="1944"/>
                <a:ext cx="57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1" name="Oval 41"/>
              <p:cNvSpPr>
                <a:spLocks noChangeArrowheads="1"/>
              </p:cNvSpPr>
              <p:nvPr/>
            </p:nvSpPr>
            <p:spPr bwMode="auto">
              <a:xfrm>
                <a:off x="5346" y="1944"/>
                <a:ext cx="53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2" name="Oval 42"/>
              <p:cNvSpPr>
                <a:spLocks noChangeArrowheads="1"/>
              </p:cNvSpPr>
              <p:nvPr/>
            </p:nvSpPr>
            <p:spPr bwMode="auto">
              <a:xfrm>
                <a:off x="5410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4804" y="1563"/>
                <a:ext cx="601" cy="373"/>
              </a:xfrm>
              <a:custGeom>
                <a:avLst/>
                <a:gdLst>
                  <a:gd name="T0" fmla="*/ 221 w 223"/>
                  <a:gd name="T1" fmla="*/ 6 h 139"/>
                  <a:gd name="T2" fmla="*/ 211 w 223"/>
                  <a:gd name="T3" fmla="*/ 0 h 139"/>
                  <a:gd name="T4" fmla="*/ 151 w 223"/>
                  <a:gd name="T5" fmla="*/ 0 h 139"/>
                  <a:gd name="T6" fmla="*/ 140 w 223"/>
                  <a:gd name="T7" fmla="*/ 11 h 139"/>
                  <a:gd name="T8" fmla="*/ 151 w 223"/>
                  <a:gd name="T9" fmla="*/ 21 h 139"/>
                  <a:gd name="T10" fmla="*/ 186 w 223"/>
                  <a:gd name="T11" fmla="*/ 21 h 139"/>
                  <a:gd name="T12" fmla="*/ 104 w 223"/>
                  <a:gd name="T13" fmla="*/ 103 h 139"/>
                  <a:gd name="T14" fmla="*/ 69 w 223"/>
                  <a:gd name="T15" fmla="*/ 118 h 139"/>
                  <a:gd name="T16" fmla="*/ 35 w 223"/>
                  <a:gd name="T17" fmla="*/ 104 h 139"/>
                  <a:gd name="T18" fmla="*/ 21 w 223"/>
                  <a:gd name="T19" fmla="*/ 70 h 139"/>
                  <a:gd name="T20" fmla="*/ 35 w 223"/>
                  <a:gd name="T21" fmla="*/ 35 h 139"/>
                  <a:gd name="T22" fmla="*/ 70 w 223"/>
                  <a:gd name="T23" fmla="*/ 21 h 139"/>
                  <a:gd name="T24" fmla="*/ 83 w 223"/>
                  <a:gd name="T25" fmla="*/ 23 h 139"/>
                  <a:gd name="T26" fmla="*/ 45 w 223"/>
                  <a:gd name="T27" fmla="*/ 62 h 139"/>
                  <a:gd name="T28" fmla="*/ 42 w 223"/>
                  <a:gd name="T29" fmla="*/ 69 h 139"/>
                  <a:gd name="T30" fmla="*/ 45 w 223"/>
                  <a:gd name="T31" fmla="*/ 77 h 139"/>
                  <a:gd name="T32" fmla="*/ 52 w 223"/>
                  <a:gd name="T33" fmla="*/ 80 h 139"/>
                  <a:gd name="T34" fmla="*/ 60 w 223"/>
                  <a:gd name="T35" fmla="*/ 77 h 139"/>
                  <a:gd name="T36" fmla="*/ 109 w 223"/>
                  <a:gd name="T37" fmla="*/ 27 h 139"/>
                  <a:gd name="T38" fmla="*/ 112 w 223"/>
                  <a:gd name="T39" fmla="*/ 19 h 139"/>
                  <a:gd name="T40" fmla="*/ 107 w 223"/>
                  <a:gd name="T41" fmla="*/ 11 h 139"/>
                  <a:gd name="T42" fmla="*/ 69 w 223"/>
                  <a:gd name="T43" fmla="*/ 0 h 139"/>
                  <a:gd name="T44" fmla="*/ 62 w 223"/>
                  <a:gd name="T45" fmla="*/ 0 h 139"/>
                  <a:gd name="T46" fmla="*/ 20 w 223"/>
                  <a:gd name="T47" fmla="*/ 20 h 139"/>
                  <a:gd name="T48" fmla="*/ 0 w 223"/>
                  <a:gd name="T49" fmla="*/ 70 h 139"/>
                  <a:gd name="T50" fmla="*/ 20 w 223"/>
                  <a:gd name="T51" fmla="*/ 119 h 139"/>
                  <a:gd name="T52" fmla="*/ 69 w 223"/>
                  <a:gd name="T53" fmla="*/ 139 h 139"/>
                  <a:gd name="T54" fmla="*/ 119 w 223"/>
                  <a:gd name="T55" fmla="*/ 118 h 139"/>
                  <a:gd name="T56" fmla="*/ 219 w 223"/>
                  <a:gd name="T57" fmla="*/ 18 h 139"/>
                  <a:gd name="T58" fmla="*/ 221 w 223"/>
                  <a:gd name="T59" fmla="*/ 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3" h="139">
                    <a:moveTo>
                      <a:pt x="221" y="6"/>
                    </a:moveTo>
                    <a:cubicBezTo>
                      <a:pt x="219" y="3"/>
                      <a:pt x="215" y="0"/>
                      <a:pt x="21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45" y="0"/>
                      <a:pt x="140" y="5"/>
                      <a:pt x="140" y="11"/>
                    </a:cubicBezTo>
                    <a:cubicBezTo>
                      <a:pt x="140" y="16"/>
                      <a:pt x="145" y="21"/>
                      <a:pt x="151" y="21"/>
                    </a:cubicBezTo>
                    <a:cubicBezTo>
                      <a:pt x="186" y="21"/>
                      <a:pt x="186" y="21"/>
                      <a:pt x="186" y="21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94" y="113"/>
                      <a:pt x="82" y="118"/>
                      <a:pt x="69" y="118"/>
                    </a:cubicBezTo>
                    <a:cubicBezTo>
                      <a:pt x="56" y="118"/>
                      <a:pt x="44" y="113"/>
                      <a:pt x="35" y="104"/>
                    </a:cubicBezTo>
                    <a:cubicBezTo>
                      <a:pt x="26" y="95"/>
                      <a:pt x="21" y="83"/>
                      <a:pt x="21" y="70"/>
                    </a:cubicBezTo>
                    <a:cubicBezTo>
                      <a:pt x="21" y="57"/>
                      <a:pt x="26" y="44"/>
                      <a:pt x="35" y="35"/>
                    </a:cubicBezTo>
                    <a:cubicBezTo>
                      <a:pt x="44" y="26"/>
                      <a:pt x="57" y="21"/>
                      <a:pt x="70" y="21"/>
                    </a:cubicBezTo>
                    <a:cubicBezTo>
                      <a:pt x="74" y="21"/>
                      <a:pt x="79" y="22"/>
                      <a:pt x="83" y="23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3" y="64"/>
                      <a:pt x="42" y="66"/>
                      <a:pt x="42" y="69"/>
                    </a:cubicBezTo>
                    <a:cubicBezTo>
                      <a:pt x="42" y="72"/>
                      <a:pt x="43" y="75"/>
                      <a:pt x="45" y="77"/>
                    </a:cubicBezTo>
                    <a:cubicBezTo>
                      <a:pt x="47" y="79"/>
                      <a:pt x="49" y="80"/>
                      <a:pt x="52" y="80"/>
                    </a:cubicBezTo>
                    <a:cubicBezTo>
                      <a:pt x="55" y="80"/>
                      <a:pt x="58" y="79"/>
                      <a:pt x="60" y="7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11" y="25"/>
                      <a:pt x="112" y="22"/>
                      <a:pt x="112" y="19"/>
                    </a:cubicBezTo>
                    <a:cubicBezTo>
                      <a:pt x="112" y="16"/>
                      <a:pt x="110" y="13"/>
                      <a:pt x="107" y="11"/>
                    </a:cubicBezTo>
                    <a:cubicBezTo>
                      <a:pt x="96" y="4"/>
                      <a:pt x="83" y="0"/>
                      <a:pt x="69" y="0"/>
                    </a:cubicBezTo>
                    <a:cubicBezTo>
                      <a:pt x="67" y="0"/>
                      <a:pt x="65" y="0"/>
                      <a:pt x="62" y="0"/>
                    </a:cubicBezTo>
                    <a:cubicBezTo>
                      <a:pt x="47" y="2"/>
                      <a:pt x="32" y="9"/>
                      <a:pt x="20" y="20"/>
                    </a:cubicBezTo>
                    <a:cubicBezTo>
                      <a:pt x="7" y="33"/>
                      <a:pt x="0" y="51"/>
                      <a:pt x="0" y="70"/>
                    </a:cubicBezTo>
                    <a:cubicBezTo>
                      <a:pt x="0" y="88"/>
                      <a:pt x="7" y="106"/>
                      <a:pt x="20" y="119"/>
                    </a:cubicBezTo>
                    <a:cubicBezTo>
                      <a:pt x="33" y="132"/>
                      <a:pt x="50" y="139"/>
                      <a:pt x="69" y="139"/>
                    </a:cubicBezTo>
                    <a:cubicBezTo>
                      <a:pt x="87" y="139"/>
                      <a:pt x="105" y="131"/>
                      <a:pt x="119" y="118"/>
                    </a:cubicBezTo>
                    <a:cubicBezTo>
                      <a:pt x="219" y="18"/>
                      <a:pt x="219" y="18"/>
                      <a:pt x="219" y="18"/>
                    </a:cubicBezTo>
                    <a:cubicBezTo>
                      <a:pt x="222" y="15"/>
                      <a:pt x="223" y="10"/>
                      <a:pt x="221" y="6"/>
                    </a:cubicBezTo>
                    <a:close/>
                  </a:path>
                </a:pathLst>
              </a:custGeom>
              <a:solidFill>
                <a:srgbClr val="FFE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4" name="Freeform 44"/>
              <p:cNvSpPr>
                <a:spLocks/>
              </p:cNvSpPr>
              <p:nvPr/>
            </p:nvSpPr>
            <p:spPr bwMode="auto">
              <a:xfrm>
                <a:off x="4740" y="1498"/>
                <a:ext cx="724" cy="503"/>
              </a:xfrm>
              <a:custGeom>
                <a:avLst/>
                <a:gdLst>
                  <a:gd name="T0" fmla="*/ 235 w 269"/>
                  <a:gd name="T1" fmla="*/ 0 h 187"/>
                  <a:gd name="T2" fmla="*/ 175 w 269"/>
                  <a:gd name="T3" fmla="*/ 0 h 187"/>
                  <a:gd name="T4" fmla="*/ 164 w 269"/>
                  <a:gd name="T5" fmla="*/ 11 h 187"/>
                  <a:gd name="T6" fmla="*/ 175 w 269"/>
                  <a:gd name="T7" fmla="*/ 21 h 187"/>
                  <a:gd name="T8" fmla="*/ 235 w 269"/>
                  <a:gd name="T9" fmla="*/ 21 h 187"/>
                  <a:gd name="T10" fmla="*/ 248 w 269"/>
                  <a:gd name="T11" fmla="*/ 35 h 187"/>
                  <a:gd name="T12" fmla="*/ 244 w 269"/>
                  <a:gd name="T13" fmla="*/ 44 h 187"/>
                  <a:gd name="T14" fmla="*/ 144 w 269"/>
                  <a:gd name="T15" fmla="*/ 144 h 187"/>
                  <a:gd name="T16" fmla="*/ 93 w 269"/>
                  <a:gd name="T17" fmla="*/ 165 h 187"/>
                  <a:gd name="T18" fmla="*/ 42 w 269"/>
                  <a:gd name="T19" fmla="*/ 145 h 187"/>
                  <a:gd name="T20" fmla="*/ 21 w 269"/>
                  <a:gd name="T21" fmla="*/ 94 h 187"/>
                  <a:gd name="T22" fmla="*/ 42 w 269"/>
                  <a:gd name="T23" fmla="*/ 43 h 187"/>
                  <a:gd name="T24" fmla="*/ 94 w 269"/>
                  <a:gd name="T25" fmla="*/ 22 h 187"/>
                  <a:gd name="T26" fmla="*/ 133 w 269"/>
                  <a:gd name="T27" fmla="*/ 33 h 187"/>
                  <a:gd name="T28" fmla="*/ 135 w 269"/>
                  <a:gd name="T29" fmla="*/ 35 h 187"/>
                  <a:gd name="T30" fmla="*/ 135 w 269"/>
                  <a:gd name="T31" fmla="*/ 53 h 187"/>
                  <a:gd name="T32" fmla="*/ 86 w 269"/>
                  <a:gd name="T33" fmla="*/ 103 h 187"/>
                  <a:gd name="T34" fmla="*/ 86 w 269"/>
                  <a:gd name="T35" fmla="*/ 118 h 187"/>
                  <a:gd name="T36" fmla="*/ 93 w 269"/>
                  <a:gd name="T37" fmla="*/ 121 h 187"/>
                  <a:gd name="T38" fmla="*/ 101 w 269"/>
                  <a:gd name="T39" fmla="*/ 118 h 187"/>
                  <a:gd name="T40" fmla="*/ 150 w 269"/>
                  <a:gd name="T41" fmla="*/ 68 h 187"/>
                  <a:gd name="T42" fmla="*/ 150 w 269"/>
                  <a:gd name="T43" fmla="*/ 68 h 187"/>
                  <a:gd name="T44" fmla="*/ 160 w 269"/>
                  <a:gd name="T45" fmla="*/ 44 h 187"/>
                  <a:gd name="T46" fmla="*/ 150 w 269"/>
                  <a:gd name="T47" fmla="*/ 20 h 187"/>
                  <a:gd name="T48" fmla="*/ 144 w 269"/>
                  <a:gd name="T49" fmla="*/ 15 h 187"/>
                  <a:gd name="T50" fmla="*/ 93 w 269"/>
                  <a:gd name="T51" fmla="*/ 0 h 187"/>
                  <a:gd name="T52" fmla="*/ 84 w 269"/>
                  <a:gd name="T53" fmla="*/ 1 h 187"/>
                  <a:gd name="T54" fmla="*/ 28 w 269"/>
                  <a:gd name="T55" fmla="*/ 28 h 187"/>
                  <a:gd name="T56" fmla="*/ 0 w 269"/>
                  <a:gd name="T57" fmla="*/ 94 h 187"/>
                  <a:gd name="T58" fmla="*/ 28 w 269"/>
                  <a:gd name="T59" fmla="*/ 159 h 187"/>
                  <a:gd name="T60" fmla="*/ 93 w 269"/>
                  <a:gd name="T61" fmla="*/ 187 h 187"/>
                  <a:gd name="T62" fmla="*/ 159 w 269"/>
                  <a:gd name="T63" fmla="*/ 159 h 187"/>
                  <a:gd name="T64" fmla="*/ 259 w 269"/>
                  <a:gd name="T65" fmla="*/ 59 h 187"/>
                  <a:gd name="T66" fmla="*/ 269 w 269"/>
                  <a:gd name="T67" fmla="*/ 35 h 187"/>
                  <a:gd name="T68" fmla="*/ 235 w 269"/>
                  <a:gd name="T6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9" h="187">
                    <a:moveTo>
                      <a:pt x="235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69" y="0"/>
                      <a:pt x="164" y="5"/>
                      <a:pt x="164" y="11"/>
                    </a:cubicBezTo>
                    <a:cubicBezTo>
                      <a:pt x="164" y="17"/>
                      <a:pt x="169" y="21"/>
                      <a:pt x="175" y="21"/>
                    </a:cubicBezTo>
                    <a:cubicBezTo>
                      <a:pt x="235" y="21"/>
                      <a:pt x="235" y="21"/>
                      <a:pt x="235" y="21"/>
                    </a:cubicBezTo>
                    <a:cubicBezTo>
                      <a:pt x="242" y="21"/>
                      <a:pt x="248" y="27"/>
                      <a:pt x="248" y="35"/>
                    </a:cubicBezTo>
                    <a:cubicBezTo>
                      <a:pt x="248" y="38"/>
                      <a:pt x="247" y="41"/>
                      <a:pt x="244" y="44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30" y="158"/>
                      <a:pt x="112" y="165"/>
                      <a:pt x="93" y="165"/>
                    </a:cubicBezTo>
                    <a:cubicBezTo>
                      <a:pt x="74" y="165"/>
                      <a:pt x="56" y="158"/>
                      <a:pt x="42" y="145"/>
                    </a:cubicBezTo>
                    <a:cubicBezTo>
                      <a:pt x="29" y="131"/>
                      <a:pt x="21" y="113"/>
                      <a:pt x="21" y="94"/>
                    </a:cubicBezTo>
                    <a:cubicBezTo>
                      <a:pt x="21" y="74"/>
                      <a:pt x="29" y="56"/>
                      <a:pt x="42" y="43"/>
                    </a:cubicBezTo>
                    <a:cubicBezTo>
                      <a:pt x="56" y="29"/>
                      <a:pt x="75" y="22"/>
                      <a:pt x="94" y="22"/>
                    </a:cubicBezTo>
                    <a:cubicBezTo>
                      <a:pt x="108" y="22"/>
                      <a:pt x="121" y="25"/>
                      <a:pt x="133" y="33"/>
                    </a:cubicBezTo>
                    <a:cubicBezTo>
                      <a:pt x="133" y="33"/>
                      <a:pt x="134" y="34"/>
                      <a:pt x="135" y="35"/>
                    </a:cubicBezTo>
                    <a:cubicBezTo>
                      <a:pt x="140" y="40"/>
                      <a:pt x="140" y="48"/>
                      <a:pt x="135" y="53"/>
                    </a:cubicBezTo>
                    <a:cubicBezTo>
                      <a:pt x="135" y="53"/>
                      <a:pt x="135" y="53"/>
                      <a:pt x="86" y="103"/>
                    </a:cubicBezTo>
                    <a:cubicBezTo>
                      <a:pt x="82" y="107"/>
                      <a:pt x="82" y="114"/>
                      <a:pt x="86" y="118"/>
                    </a:cubicBezTo>
                    <a:cubicBezTo>
                      <a:pt x="88" y="120"/>
                      <a:pt x="91" y="121"/>
                      <a:pt x="93" y="121"/>
                    </a:cubicBezTo>
                    <a:cubicBezTo>
                      <a:pt x="96" y="121"/>
                      <a:pt x="99" y="120"/>
                      <a:pt x="101" y="118"/>
                    </a:cubicBezTo>
                    <a:cubicBezTo>
                      <a:pt x="150" y="68"/>
                      <a:pt x="150" y="68"/>
                      <a:pt x="150" y="68"/>
                    </a:cubicBezTo>
                    <a:cubicBezTo>
                      <a:pt x="150" y="68"/>
                      <a:pt x="150" y="68"/>
                      <a:pt x="150" y="68"/>
                    </a:cubicBezTo>
                    <a:cubicBezTo>
                      <a:pt x="156" y="61"/>
                      <a:pt x="160" y="53"/>
                      <a:pt x="160" y="44"/>
                    </a:cubicBezTo>
                    <a:cubicBezTo>
                      <a:pt x="160" y="35"/>
                      <a:pt x="156" y="26"/>
                      <a:pt x="150" y="20"/>
                    </a:cubicBezTo>
                    <a:cubicBezTo>
                      <a:pt x="148" y="18"/>
                      <a:pt x="146" y="16"/>
                      <a:pt x="144" y="15"/>
                    </a:cubicBezTo>
                    <a:cubicBezTo>
                      <a:pt x="129" y="6"/>
                      <a:pt x="111" y="0"/>
                      <a:pt x="93" y="0"/>
                    </a:cubicBezTo>
                    <a:cubicBezTo>
                      <a:pt x="90" y="0"/>
                      <a:pt x="87" y="1"/>
                      <a:pt x="84" y="1"/>
                    </a:cubicBezTo>
                    <a:cubicBezTo>
                      <a:pt x="63" y="3"/>
                      <a:pt x="43" y="13"/>
                      <a:pt x="28" y="28"/>
                    </a:cubicBezTo>
                    <a:cubicBezTo>
                      <a:pt x="10" y="45"/>
                      <a:pt x="0" y="69"/>
                      <a:pt x="0" y="94"/>
                    </a:cubicBezTo>
                    <a:cubicBezTo>
                      <a:pt x="0" y="118"/>
                      <a:pt x="10" y="142"/>
                      <a:pt x="28" y="159"/>
                    </a:cubicBezTo>
                    <a:cubicBezTo>
                      <a:pt x="45" y="177"/>
                      <a:pt x="68" y="187"/>
                      <a:pt x="93" y="187"/>
                    </a:cubicBezTo>
                    <a:cubicBezTo>
                      <a:pt x="118" y="187"/>
                      <a:pt x="141" y="177"/>
                      <a:pt x="159" y="159"/>
                    </a:cubicBezTo>
                    <a:cubicBezTo>
                      <a:pt x="259" y="59"/>
                      <a:pt x="259" y="59"/>
                      <a:pt x="259" y="59"/>
                    </a:cubicBezTo>
                    <a:cubicBezTo>
                      <a:pt x="266" y="52"/>
                      <a:pt x="269" y="44"/>
                      <a:pt x="269" y="35"/>
                    </a:cubicBezTo>
                    <a:cubicBezTo>
                      <a:pt x="269" y="16"/>
                      <a:pt x="254" y="0"/>
                      <a:pt x="235" y="0"/>
                    </a:cubicBezTo>
                    <a:close/>
                  </a:path>
                </a:pathLst>
              </a:custGeom>
              <a:solidFill>
                <a:srgbClr val="41A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4743" y="1122"/>
                <a:ext cx="70" cy="81"/>
              </a:xfrm>
              <a:custGeom>
                <a:avLst/>
                <a:gdLst>
                  <a:gd name="T0" fmla="*/ 21 w 26"/>
                  <a:gd name="T1" fmla="*/ 30 h 30"/>
                  <a:gd name="T2" fmla="*/ 2 w 26"/>
                  <a:gd name="T3" fmla="*/ 30 h 30"/>
                  <a:gd name="T4" fmla="*/ 0 w 26"/>
                  <a:gd name="T5" fmla="*/ 29 h 30"/>
                  <a:gd name="T6" fmla="*/ 0 w 26"/>
                  <a:gd name="T7" fmla="*/ 27 h 30"/>
                  <a:gd name="T8" fmla="*/ 0 w 26"/>
                  <a:gd name="T9" fmla="*/ 26 h 30"/>
                  <a:gd name="T10" fmla="*/ 2 w 26"/>
                  <a:gd name="T11" fmla="*/ 25 h 30"/>
                  <a:gd name="T12" fmla="*/ 3 w 26"/>
                  <a:gd name="T13" fmla="*/ 24 h 30"/>
                  <a:gd name="T14" fmla="*/ 4 w 26"/>
                  <a:gd name="T15" fmla="*/ 23 h 30"/>
                  <a:gd name="T16" fmla="*/ 4 w 26"/>
                  <a:gd name="T17" fmla="*/ 8 h 30"/>
                  <a:gd name="T18" fmla="*/ 3 w 26"/>
                  <a:gd name="T19" fmla="*/ 6 h 30"/>
                  <a:gd name="T20" fmla="*/ 2 w 26"/>
                  <a:gd name="T21" fmla="*/ 5 h 30"/>
                  <a:gd name="T22" fmla="*/ 0 w 26"/>
                  <a:gd name="T23" fmla="*/ 5 h 30"/>
                  <a:gd name="T24" fmla="*/ 0 w 26"/>
                  <a:gd name="T25" fmla="*/ 3 h 30"/>
                  <a:gd name="T26" fmla="*/ 0 w 26"/>
                  <a:gd name="T27" fmla="*/ 2 h 30"/>
                  <a:gd name="T28" fmla="*/ 2 w 26"/>
                  <a:gd name="T29" fmla="*/ 0 h 30"/>
                  <a:gd name="T30" fmla="*/ 19 w 26"/>
                  <a:gd name="T31" fmla="*/ 0 h 30"/>
                  <a:gd name="T32" fmla="*/ 21 w 26"/>
                  <a:gd name="T33" fmla="*/ 0 h 30"/>
                  <a:gd name="T34" fmla="*/ 22 w 26"/>
                  <a:gd name="T35" fmla="*/ 1 h 30"/>
                  <a:gd name="T36" fmla="*/ 24 w 26"/>
                  <a:gd name="T37" fmla="*/ 5 h 30"/>
                  <a:gd name="T38" fmla="*/ 24 w 26"/>
                  <a:gd name="T39" fmla="*/ 6 h 30"/>
                  <a:gd name="T40" fmla="*/ 23 w 26"/>
                  <a:gd name="T41" fmla="*/ 8 h 30"/>
                  <a:gd name="T42" fmla="*/ 21 w 26"/>
                  <a:gd name="T43" fmla="*/ 8 h 30"/>
                  <a:gd name="T44" fmla="*/ 19 w 26"/>
                  <a:gd name="T45" fmla="*/ 7 h 30"/>
                  <a:gd name="T46" fmla="*/ 18 w 26"/>
                  <a:gd name="T47" fmla="*/ 6 h 30"/>
                  <a:gd name="T48" fmla="*/ 14 w 26"/>
                  <a:gd name="T49" fmla="*/ 5 h 30"/>
                  <a:gd name="T50" fmla="*/ 11 w 26"/>
                  <a:gd name="T51" fmla="*/ 5 h 30"/>
                  <a:gd name="T52" fmla="*/ 11 w 26"/>
                  <a:gd name="T53" fmla="*/ 11 h 30"/>
                  <a:gd name="T54" fmla="*/ 14 w 26"/>
                  <a:gd name="T55" fmla="*/ 11 h 30"/>
                  <a:gd name="T56" fmla="*/ 17 w 26"/>
                  <a:gd name="T57" fmla="*/ 11 h 30"/>
                  <a:gd name="T58" fmla="*/ 19 w 26"/>
                  <a:gd name="T59" fmla="*/ 10 h 30"/>
                  <a:gd name="T60" fmla="*/ 20 w 26"/>
                  <a:gd name="T61" fmla="*/ 10 h 30"/>
                  <a:gd name="T62" fmla="*/ 22 w 26"/>
                  <a:gd name="T63" fmla="*/ 12 h 30"/>
                  <a:gd name="T64" fmla="*/ 23 w 26"/>
                  <a:gd name="T65" fmla="*/ 16 h 30"/>
                  <a:gd name="T66" fmla="*/ 24 w 26"/>
                  <a:gd name="T67" fmla="*/ 17 h 30"/>
                  <a:gd name="T68" fmla="*/ 22 w 26"/>
                  <a:gd name="T69" fmla="*/ 19 h 30"/>
                  <a:gd name="T70" fmla="*/ 20 w 26"/>
                  <a:gd name="T71" fmla="*/ 19 h 30"/>
                  <a:gd name="T72" fmla="*/ 17 w 26"/>
                  <a:gd name="T73" fmla="*/ 18 h 30"/>
                  <a:gd name="T74" fmla="*/ 15 w 26"/>
                  <a:gd name="T75" fmla="*/ 17 h 30"/>
                  <a:gd name="T76" fmla="*/ 11 w 26"/>
                  <a:gd name="T77" fmla="*/ 17 h 30"/>
                  <a:gd name="T78" fmla="*/ 11 w 26"/>
                  <a:gd name="T79" fmla="*/ 25 h 30"/>
                  <a:gd name="T80" fmla="*/ 15 w 26"/>
                  <a:gd name="T81" fmla="*/ 25 h 30"/>
                  <a:gd name="T82" fmla="*/ 19 w 26"/>
                  <a:gd name="T83" fmla="*/ 24 h 30"/>
                  <a:gd name="T84" fmla="*/ 20 w 26"/>
                  <a:gd name="T85" fmla="*/ 23 h 30"/>
                  <a:gd name="T86" fmla="*/ 22 w 26"/>
                  <a:gd name="T87" fmla="*/ 22 h 30"/>
                  <a:gd name="T88" fmla="*/ 24 w 26"/>
                  <a:gd name="T89" fmla="*/ 22 h 30"/>
                  <a:gd name="T90" fmla="*/ 26 w 26"/>
                  <a:gd name="T91" fmla="*/ 23 h 30"/>
                  <a:gd name="T92" fmla="*/ 25 w 26"/>
                  <a:gd name="T93" fmla="*/ 24 h 30"/>
                  <a:gd name="T94" fmla="*/ 24 w 26"/>
                  <a:gd name="T95" fmla="*/ 29 h 30"/>
                  <a:gd name="T96" fmla="*/ 21 w 26"/>
                  <a:gd name="T9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30">
                    <a:moveTo>
                      <a:pt x="21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3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8"/>
                      <a:pt x="23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20" y="7"/>
                      <a:pt x="19" y="7"/>
                    </a:cubicBezTo>
                    <a:cubicBezTo>
                      <a:pt x="19" y="7"/>
                      <a:pt x="18" y="7"/>
                      <a:pt x="18" y="6"/>
                    </a:cubicBezTo>
                    <a:cubicBezTo>
                      <a:pt x="17" y="6"/>
                      <a:pt x="15" y="5"/>
                      <a:pt x="14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8" y="10"/>
                      <a:pt x="19" y="10"/>
                      <a:pt x="19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1"/>
                      <a:pt x="22" y="12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3" y="19"/>
                      <a:pt x="22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18"/>
                      <a:pt x="17" y="18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5"/>
                      <a:pt x="18" y="25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2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6" y="24"/>
                      <a:pt x="26" y="24"/>
                      <a:pt x="25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1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6" name="Freeform 46"/>
              <p:cNvSpPr>
                <a:spLocks/>
              </p:cNvSpPr>
              <p:nvPr/>
            </p:nvSpPr>
            <p:spPr bwMode="auto">
              <a:xfrm>
                <a:off x="4815" y="1122"/>
                <a:ext cx="84" cy="81"/>
              </a:xfrm>
              <a:custGeom>
                <a:avLst/>
                <a:gdLst>
                  <a:gd name="T0" fmla="*/ 9 w 31"/>
                  <a:gd name="T1" fmla="*/ 23 h 30"/>
                  <a:gd name="T2" fmla="*/ 9 w 31"/>
                  <a:gd name="T3" fmla="*/ 24 h 30"/>
                  <a:gd name="T4" fmla="*/ 11 w 31"/>
                  <a:gd name="T5" fmla="*/ 25 h 30"/>
                  <a:gd name="T6" fmla="*/ 12 w 31"/>
                  <a:gd name="T7" fmla="*/ 26 h 30"/>
                  <a:gd name="T8" fmla="*/ 13 w 31"/>
                  <a:gd name="T9" fmla="*/ 27 h 30"/>
                  <a:gd name="T10" fmla="*/ 13 w 31"/>
                  <a:gd name="T11" fmla="*/ 29 h 30"/>
                  <a:gd name="T12" fmla="*/ 11 w 31"/>
                  <a:gd name="T13" fmla="*/ 30 h 30"/>
                  <a:gd name="T14" fmla="*/ 2 w 31"/>
                  <a:gd name="T15" fmla="*/ 30 h 30"/>
                  <a:gd name="T16" fmla="*/ 0 w 31"/>
                  <a:gd name="T17" fmla="*/ 29 h 30"/>
                  <a:gd name="T18" fmla="*/ 0 w 31"/>
                  <a:gd name="T19" fmla="*/ 27 h 30"/>
                  <a:gd name="T20" fmla="*/ 0 w 31"/>
                  <a:gd name="T21" fmla="*/ 26 h 30"/>
                  <a:gd name="T22" fmla="*/ 2 w 31"/>
                  <a:gd name="T23" fmla="*/ 25 h 30"/>
                  <a:gd name="T24" fmla="*/ 3 w 31"/>
                  <a:gd name="T25" fmla="*/ 24 h 30"/>
                  <a:gd name="T26" fmla="*/ 3 w 31"/>
                  <a:gd name="T27" fmla="*/ 23 h 30"/>
                  <a:gd name="T28" fmla="*/ 3 w 31"/>
                  <a:gd name="T29" fmla="*/ 8 h 30"/>
                  <a:gd name="T30" fmla="*/ 3 w 31"/>
                  <a:gd name="T31" fmla="*/ 6 h 30"/>
                  <a:gd name="T32" fmla="*/ 2 w 31"/>
                  <a:gd name="T33" fmla="*/ 5 h 30"/>
                  <a:gd name="T34" fmla="*/ 0 w 31"/>
                  <a:gd name="T35" fmla="*/ 5 h 30"/>
                  <a:gd name="T36" fmla="*/ 0 w 31"/>
                  <a:gd name="T37" fmla="*/ 3 h 30"/>
                  <a:gd name="T38" fmla="*/ 0 w 31"/>
                  <a:gd name="T39" fmla="*/ 1 h 30"/>
                  <a:gd name="T40" fmla="*/ 2 w 31"/>
                  <a:gd name="T41" fmla="*/ 0 h 30"/>
                  <a:gd name="T42" fmla="*/ 11 w 31"/>
                  <a:gd name="T43" fmla="*/ 0 h 30"/>
                  <a:gd name="T44" fmla="*/ 13 w 31"/>
                  <a:gd name="T45" fmla="*/ 1 h 30"/>
                  <a:gd name="T46" fmla="*/ 22 w 31"/>
                  <a:gd name="T47" fmla="*/ 21 h 30"/>
                  <a:gd name="T48" fmla="*/ 22 w 31"/>
                  <a:gd name="T49" fmla="*/ 8 h 30"/>
                  <a:gd name="T50" fmla="*/ 21 w 31"/>
                  <a:gd name="T51" fmla="*/ 6 h 30"/>
                  <a:gd name="T52" fmla="*/ 20 w 31"/>
                  <a:gd name="T53" fmla="*/ 5 h 30"/>
                  <a:gd name="T54" fmla="*/ 19 w 31"/>
                  <a:gd name="T55" fmla="*/ 5 h 30"/>
                  <a:gd name="T56" fmla="*/ 18 w 31"/>
                  <a:gd name="T57" fmla="*/ 3 h 30"/>
                  <a:gd name="T58" fmla="*/ 18 w 31"/>
                  <a:gd name="T59" fmla="*/ 1 h 30"/>
                  <a:gd name="T60" fmla="*/ 20 w 31"/>
                  <a:gd name="T61" fmla="*/ 0 h 30"/>
                  <a:gd name="T62" fmla="*/ 29 w 31"/>
                  <a:gd name="T63" fmla="*/ 0 h 30"/>
                  <a:gd name="T64" fmla="*/ 31 w 31"/>
                  <a:gd name="T65" fmla="*/ 1 h 30"/>
                  <a:gd name="T66" fmla="*/ 31 w 31"/>
                  <a:gd name="T67" fmla="*/ 3 h 30"/>
                  <a:gd name="T68" fmla="*/ 30 w 31"/>
                  <a:gd name="T69" fmla="*/ 5 h 30"/>
                  <a:gd name="T70" fmla="*/ 29 w 31"/>
                  <a:gd name="T71" fmla="*/ 5 h 30"/>
                  <a:gd name="T72" fmla="*/ 27 w 31"/>
                  <a:gd name="T73" fmla="*/ 8 h 30"/>
                  <a:gd name="T74" fmla="*/ 27 w 31"/>
                  <a:gd name="T75" fmla="*/ 29 h 30"/>
                  <a:gd name="T76" fmla="*/ 27 w 31"/>
                  <a:gd name="T77" fmla="*/ 30 h 30"/>
                  <a:gd name="T78" fmla="*/ 25 w 31"/>
                  <a:gd name="T79" fmla="*/ 30 h 30"/>
                  <a:gd name="T80" fmla="*/ 21 w 31"/>
                  <a:gd name="T81" fmla="*/ 30 h 30"/>
                  <a:gd name="T82" fmla="*/ 18 w 31"/>
                  <a:gd name="T83" fmla="*/ 29 h 30"/>
                  <a:gd name="T84" fmla="*/ 9 w 31"/>
                  <a:gd name="T85" fmla="*/ 7 h 30"/>
                  <a:gd name="T86" fmla="*/ 9 w 31"/>
                  <a:gd name="T8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30">
                    <a:moveTo>
                      <a:pt x="9" y="23"/>
                    </a:moveTo>
                    <a:cubicBezTo>
                      <a:pt x="9" y="23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1" y="25"/>
                    </a:cubicBezTo>
                    <a:cubicBezTo>
                      <a:pt x="12" y="25"/>
                      <a:pt x="12" y="25"/>
                      <a:pt x="12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2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5"/>
                      <a:pt x="3" y="25"/>
                      <a:pt x="3" y="24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6"/>
                      <a:pt x="21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4"/>
                      <a:pt x="18" y="4"/>
                      <a:pt x="18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9" y="0"/>
                      <a:pt x="2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4"/>
                      <a:pt x="30" y="4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7" y="6"/>
                      <a:pt x="27" y="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30"/>
                      <a:pt x="27" y="30"/>
                    </a:cubicBezTo>
                    <a:cubicBezTo>
                      <a:pt x="27" y="30"/>
                      <a:pt x="26" y="30"/>
                      <a:pt x="25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8" y="29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4899" y="1122"/>
                <a:ext cx="62" cy="81"/>
              </a:xfrm>
              <a:custGeom>
                <a:avLst/>
                <a:gdLst>
                  <a:gd name="T0" fmla="*/ 14 w 23"/>
                  <a:gd name="T1" fmla="*/ 5 h 30"/>
                  <a:gd name="T2" fmla="*/ 11 w 23"/>
                  <a:gd name="T3" fmla="*/ 5 h 30"/>
                  <a:gd name="T4" fmla="*/ 7 w 23"/>
                  <a:gd name="T5" fmla="*/ 6 h 30"/>
                  <a:gd name="T6" fmla="*/ 6 w 23"/>
                  <a:gd name="T7" fmla="*/ 7 h 30"/>
                  <a:gd name="T8" fmla="*/ 4 w 23"/>
                  <a:gd name="T9" fmla="*/ 8 h 30"/>
                  <a:gd name="T10" fmla="*/ 2 w 23"/>
                  <a:gd name="T11" fmla="*/ 8 h 30"/>
                  <a:gd name="T12" fmla="*/ 1 w 23"/>
                  <a:gd name="T13" fmla="*/ 6 h 30"/>
                  <a:gd name="T14" fmla="*/ 1 w 23"/>
                  <a:gd name="T15" fmla="*/ 5 h 30"/>
                  <a:gd name="T16" fmla="*/ 3 w 23"/>
                  <a:gd name="T17" fmla="*/ 1 h 30"/>
                  <a:gd name="T18" fmla="*/ 4 w 23"/>
                  <a:gd name="T19" fmla="*/ 0 h 30"/>
                  <a:gd name="T20" fmla="*/ 5 w 23"/>
                  <a:gd name="T21" fmla="*/ 0 h 30"/>
                  <a:gd name="T22" fmla="*/ 20 w 23"/>
                  <a:gd name="T23" fmla="*/ 0 h 30"/>
                  <a:gd name="T24" fmla="*/ 22 w 23"/>
                  <a:gd name="T25" fmla="*/ 2 h 30"/>
                  <a:gd name="T26" fmla="*/ 22 w 23"/>
                  <a:gd name="T27" fmla="*/ 4 h 30"/>
                  <a:gd name="T28" fmla="*/ 21 w 23"/>
                  <a:gd name="T29" fmla="*/ 6 h 30"/>
                  <a:gd name="T30" fmla="*/ 7 w 23"/>
                  <a:gd name="T31" fmla="*/ 25 h 30"/>
                  <a:gd name="T32" fmla="*/ 12 w 23"/>
                  <a:gd name="T33" fmla="*/ 25 h 30"/>
                  <a:gd name="T34" fmla="*/ 16 w 23"/>
                  <a:gd name="T35" fmla="*/ 24 h 30"/>
                  <a:gd name="T36" fmla="*/ 17 w 23"/>
                  <a:gd name="T37" fmla="*/ 23 h 30"/>
                  <a:gd name="T38" fmla="*/ 19 w 23"/>
                  <a:gd name="T39" fmla="*/ 22 h 30"/>
                  <a:gd name="T40" fmla="*/ 21 w 23"/>
                  <a:gd name="T41" fmla="*/ 22 h 30"/>
                  <a:gd name="T42" fmla="*/ 23 w 23"/>
                  <a:gd name="T43" fmla="*/ 23 h 30"/>
                  <a:gd name="T44" fmla="*/ 23 w 23"/>
                  <a:gd name="T45" fmla="*/ 24 h 30"/>
                  <a:gd name="T46" fmla="*/ 21 w 23"/>
                  <a:gd name="T47" fmla="*/ 29 h 30"/>
                  <a:gd name="T48" fmla="*/ 20 w 23"/>
                  <a:gd name="T49" fmla="*/ 30 h 30"/>
                  <a:gd name="T50" fmla="*/ 19 w 23"/>
                  <a:gd name="T51" fmla="*/ 30 h 30"/>
                  <a:gd name="T52" fmla="*/ 2 w 23"/>
                  <a:gd name="T53" fmla="*/ 30 h 30"/>
                  <a:gd name="T54" fmla="*/ 0 w 23"/>
                  <a:gd name="T55" fmla="*/ 29 h 30"/>
                  <a:gd name="T56" fmla="*/ 0 w 23"/>
                  <a:gd name="T57" fmla="*/ 26 h 30"/>
                  <a:gd name="T58" fmla="*/ 1 w 23"/>
                  <a:gd name="T59" fmla="*/ 23 h 30"/>
                  <a:gd name="T60" fmla="*/ 14 w 23"/>
                  <a:gd name="T6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30">
                    <a:moveTo>
                      <a:pt x="14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2" y="0"/>
                      <a:pt x="22" y="0"/>
                      <a:pt x="22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3" y="22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0"/>
                      <a:pt x="0" y="30"/>
                      <a:pt x="0" y="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4"/>
                      <a:pt x="1" y="23"/>
                    </a:cubicBez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8" name="Freeform 48"/>
              <p:cNvSpPr>
                <a:spLocks noEditPoints="1"/>
              </p:cNvSpPr>
              <p:nvPr/>
            </p:nvSpPr>
            <p:spPr bwMode="auto">
              <a:xfrm>
                <a:off x="4961" y="1122"/>
                <a:ext cx="86" cy="81"/>
              </a:xfrm>
              <a:custGeom>
                <a:avLst/>
                <a:gdLst>
                  <a:gd name="T0" fmla="*/ 23 w 32"/>
                  <a:gd name="T1" fmla="*/ 0 h 30"/>
                  <a:gd name="T2" fmla="*/ 25 w 32"/>
                  <a:gd name="T3" fmla="*/ 2 h 30"/>
                  <a:gd name="T4" fmla="*/ 25 w 32"/>
                  <a:gd name="T5" fmla="*/ 3 h 30"/>
                  <a:gd name="T6" fmla="*/ 25 w 32"/>
                  <a:gd name="T7" fmla="*/ 4 h 30"/>
                  <a:gd name="T8" fmla="*/ 23 w 32"/>
                  <a:gd name="T9" fmla="*/ 5 h 30"/>
                  <a:gd name="T10" fmla="*/ 22 w 32"/>
                  <a:gd name="T11" fmla="*/ 6 h 30"/>
                  <a:gd name="T12" fmla="*/ 23 w 32"/>
                  <a:gd name="T13" fmla="*/ 7 h 30"/>
                  <a:gd name="T14" fmla="*/ 28 w 32"/>
                  <a:gd name="T15" fmla="*/ 23 h 30"/>
                  <a:gd name="T16" fmla="*/ 30 w 32"/>
                  <a:gd name="T17" fmla="*/ 25 h 30"/>
                  <a:gd name="T18" fmla="*/ 31 w 32"/>
                  <a:gd name="T19" fmla="*/ 26 h 30"/>
                  <a:gd name="T20" fmla="*/ 32 w 32"/>
                  <a:gd name="T21" fmla="*/ 27 h 30"/>
                  <a:gd name="T22" fmla="*/ 32 w 32"/>
                  <a:gd name="T23" fmla="*/ 29 h 30"/>
                  <a:gd name="T24" fmla="*/ 30 w 32"/>
                  <a:gd name="T25" fmla="*/ 30 h 30"/>
                  <a:gd name="T26" fmla="*/ 19 w 32"/>
                  <a:gd name="T27" fmla="*/ 30 h 30"/>
                  <a:gd name="T28" fmla="*/ 18 w 32"/>
                  <a:gd name="T29" fmla="*/ 29 h 30"/>
                  <a:gd name="T30" fmla="*/ 18 w 32"/>
                  <a:gd name="T31" fmla="*/ 27 h 30"/>
                  <a:gd name="T32" fmla="*/ 18 w 32"/>
                  <a:gd name="T33" fmla="*/ 26 h 30"/>
                  <a:gd name="T34" fmla="*/ 20 w 32"/>
                  <a:gd name="T35" fmla="*/ 25 h 30"/>
                  <a:gd name="T36" fmla="*/ 21 w 32"/>
                  <a:gd name="T37" fmla="*/ 24 h 30"/>
                  <a:gd name="T38" fmla="*/ 21 w 32"/>
                  <a:gd name="T39" fmla="*/ 23 h 30"/>
                  <a:gd name="T40" fmla="*/ 20 w 32"/>
                  <a:gd name="T41" fmla="*/ 21 h 30"/>
                  <a:gd name="T42" fmla="*/ 11 w 32"/>
                  <a:gd name="T43" fmla="*/ 21 h 30"/>
                  <a:gd name="T44" fmla="*/ 10 w 32"/>
                  <a:gd name="T45" fmla="*/ 23 h 30"/>
                  <a:gd name="T46" fmla="*/ 10 w 32"/>
                  <a:gd name="T47" fmla="*/ 24 h 30"/>
                  <a:gd name="T48" fmla="*/ 11 w 32"/>
                  <a:gd name="T49" fmla="*/ 25 h 30"/>
                  <a:gd name="T50" fmla="*/ 13 w 32"/>
                  <a:gd name="T51" fmla="*/ 26 h 30"/>
                  <a:gd name="T52" fmla="*/ 13 w 32"/>
                  <a:gd name="T53" fmla="*/ 27 h 30"/>
                  <a:gd name="T54" fmla="*/ 13 w 32"/>
                  <a:gd name="T55" fmla="*/ 29 h 30"/>
                  <a:gd name="T56" fmla="*/ 11 w 32"/>
                  <a:gd name="T57" fmla="*/ 30 h 30"/>
                  <a:gd name="T58" fmla="*/ 2 w 32"/>
                  <a:gd name="T59" fmla="*/ 30 h 30"/>
                  <a:gd name="T60" fmla="*/ 0 w 32"/>
                  <a:gd name="T61" fmla="*/ 29 h 30"/>
                  <a:gd name="T62" fmla="*/ 0 w 32"/>
                  <a:gd name="T63" fmla="*/ 27 h 30"/>
                  <a:gd name="T64" fmla="*/ 1 w 32"/>
                  <a:gd name="T65" fmla="*/ 26 h 30"/>
                  <a:gd name="T66" fmla="*/ 2 w 32"/>
                  <a:gd name="T67" fmla="*/ 25 h 30"/>
                  <a:gd name="T68" fmla="*/ 4 w 32"/>
                  <a:gd name="T69" fmla="*/ 23 h 30"/>
                  <a:gd name="T70" fmla="*/ 9 w 32"/>
                  <a:gd name="T71" fmla="*/ 7 h 30"/>
                  <a:gd name="T72" fmla="*/ 9 w 32"/>
                  <a:gd name="T73" fmla="*/ 6 h 30"/>
                  <a:gd name="T74" fmla="*/ 8 w 32"/>
                  <a:gd name="T75" fmla="*/ 5 h 30"/>
                  <a:gd name="T76" fmla="*/ 7 w 32"/>
                  <a:gd name="T77" fmla="*/ 4 h 30"/>
                  <a:gd name="T78" fmla="*/ 6 w 32"/>
                  <a:gd name="T79" fmla="*/ 3 h 30"/>
                  <a:gd name="T80" fmla="*/ 6 w 32"/>
                  <a:gd name="T81" fmla="*/ 2 h 30"/>
                  <a:gd name="T82" fmla="*/ 8 w 32"/>
                  <a:gd name="T83" fmla="*/ 0 h 30"/>
                  <a:gd name="T84" fmla="*/ 23 w 32"/>
                  <a:gd name="T85" fmla="*/ 0 h 30"/>
                  <a:gd name="T86" fmla="*/ 12 w 32"/>
                  <a:gd name="T87" fmla="*/ 15 h 30"/>
                  <a:gd name="T88" fmla="*/ 19 w 32"/>
                  <a:gd name="T89" fmla="*/ 15 h 30"/>
                  <a:gd name="T90" fmla="*/ 16 w 32"/>
                  <a:gd name="T91" fmla="*/ 5 h 30"/>
                  <a:gd name="T92" fmla="*/ 12 w 32"/>
                  <a:gd name="T9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30">
                    <a:moveTo>
                      <a:pt x="23" y="0"/>
                    </a:moveTo>
                    <a:cubicBezTo>
                      <a:pt x="25" y="0"/>
                      <a:pt x="25" y="0"/>
                      <a:pt x="25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3" y="5"/>
                      <a:pt x="22" y="6"/>
                      <a:pt x="22" y="6"/>
                    </a:cubicBezTo>
                    <a:cubicBezTo>
                      <a:pt x="22" y="6"/>
                      <a:pt x="23" y="7"/>
                      <a:pt x="23" y="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4"/>
                      <a:pt x="29" y="25"/>
                      <a:pt x="30" y="25"/>
                    </a:cubicBezTo>
                    <a:cubicBezTo>
                      <a:pt x="30" y="25"/>
                      <a:pt x="31" y="26"/>
                      <a:pt x="31" y="26"/>
                    </a:cubicBezTo>
                    <a:cubicBezTo>
                      <a:pt x="31" y="26"/>
                      <a:pt x="32" y="26"/>
                      <a:pt x="32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9" y="25"/>
                      <a:pt x="20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0" y="25"/>
                      <a:pt x="11" y="25"/>
                    </a:cubicBezTo>
                    <a:cubicBezTo>
                      <a:pt x="12" y="25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6"/>
                      <a:pt x="1" y="25"/>
                      <a:pt x="2" y="25"/>
                    </a:cubicBezTo>
                    <a:cubicBezTo>
                      <a:pt x="3" y="25"/>
                      <a:pt x="3" y="24"/>
                      <a:pt x="4" y="2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5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2" y="15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5079" y="1122"/>
                <a:ext cx="62" cy="81"/>
              </a:xfrm>
              <a:custGeom>
                <a:avLst/>
                <a:gdLst>
                  <a:gd name="T0" fmla="*/ 15 w 23"/>
                  <a:gd name="T1" fmla="*/ 5 h 30"/>
                  <a:gd name="T2" fmla="*/ 12 w 23"/>
                  <a:gd name="T3" fmla="*/ 5 h 30"/>
                  <a:gd name="T4" fmla="*/ 7 w 23"/>
                  <a:gd name="T5" fmla="*/ 6 h 30"/>
                  <a:gd name="T6" fmla="*/ 6 w 23"/>
                  <a:gd name="T7" fmla="*/ 7 h 30"/>
                  <a:gd name="T8" fmla="*/ 4 w 23"/>
                  <a:gd name="T9" fmla="*/ 8 h 30"/>
                  <a:gd name="T10" fmla="*/ 3 w 23"/>
                  <a:gd name="T11" fmla="*/ 8 h 30"/>
                  <a:gd name="T12" fmla="*/ 1 w 23"/>
                  <a:gd name="T13" fmla="*/ 6 h 30"/>
                  <a:gd name="T14" fmla="*/ 1 w 23"/>
                  <a:gd name="T15" fmla="*/ 5 h 30"/>
                  <a:gd name="T16" fmla="*/ 3 w 23"/>
                  <a:gd name="T17" fmla="*/ 1 h 30"/>
                  <a:gd name="T18" fmla="*/ 4 w 23"/>
                  <a:gd name="T19" fmla="*/ 0 h 30"/>
                  <a:gd name="T20" fmla="*/ 5 w 23"/>
                  <a:gd name="T21" fmla="*/ 0 h 30"/>
                  <a:gd name="T22" fmla="*/ 21 w 23"/>
                  <a:gd name="T23" fmla="*/ 0 h 30"/>
                  <a:gd name="T24" fmla="*/ 23 w 23"/>
                  <a:gd name="T25" fmla="*/ 2 h 30"/>
                  <a:gd name="T26" fmla="*/ 23 w 23"/>
                  <a:gd name="T27" fmla="*/ 4 h 30"/>
                  <a:gd name="T28" fmla="*/ 22 w 23"/>
                  <a:gd name="T29" fmla="*/ 6 h 30"/>
                  <a:gd name="T30" fmla="*/ 8 w 23"/>
                  <a:gd name="T31" fmla="*/ 25 h 30"/>
                  <a:gd name="T32" fmla="*/ 13 w 23"/>
                  <a:gd name="T33" fmla="*/ 25 h 30"/>
                  <a:gd name="T34" fmla="*/ 17 w 23"/>
                  <a:gd name="T35" fmla="*/ 24 h 30"/>
                  <a:gd name="T36" fmla="*/ 18 w 23"/>
                  <a:gd name="T37" fmla="*/ 23 h 30"/>
                  <a:gd name="T38" fmla="*/ 20 w 23"/>
                  <a:gd name="T39" fmla="*/ 22 h 30"/>
                  <a:gd name="T40" fmla="*/ 22 w 23"/>
                  <a:gd name="T41" fmla="*/ 22 h 30"/>
                  <a:gd name="T42" fmla="*/ 23 w 23"/>
                  <a:gd name="T43" fmla="*/ 23 h 30"/>
                  <a:gd name="T44" fmla="*/ 23 w 23"/>
                  <a:gd name="T45" fmla="*/ 24 h 30"/>
                  <a:gd name="T46" fmla="*/ 21 w 23"/>
                  <a:gd name="T47" fmla="*/ 29 h 30"/>
                  <a:gd name="T48" fmla="*/ 21 w 23"/>
                  <a:gd name="T49" fmla="*/ 30 h 30"/>
                  <a:gd name="T50" fmla="*/ 19 w 23"/>
                  <a:gd name="T51" fmla="*/ 30 h 30"/>
                  <a:gd name="T52" fmla="*/ 2 w 23"/>
                  <a:gd name="T53" fmla="*/ 30 h 30"/>
                  <a:gd name="T54" fmla="*/ 0 w 23"/>
                  <a:gd name="T55" fmla="*/ 29 h 30"/>
                  <a:gd name="T56" fmla="*/ 0 w 23"/>
                  <a:gd name="T57" fmla="*/ 26 h 30"/>
                  <a:gd name="T58" fmla="*/ 1 w 23"/>
                  <a:gd name="T59" fmla="*/ 23 h 30"/>
                  <a:gd name="T60" fmla="*/ 15 w 23"/>
                  <a:gd name="T6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30">
                    <a:moveTo>
                      <a:pt x="15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8" y="5"/>
                      <a:pt x="7" y="6"/>
                    </a:cubicBezTo>
                    <a:cubicBezTo>
                      <a:pt x="7" y="6"/>
                      <a:pt x="7" y="7"/>
                      <a:pt x="6" y="7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0"/>
                      <a:pt x="23" y="2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2" y="6"/>
                      <a:pt x="22" y="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8" y="23"/>
                    </a:cubicBezTo>
                    <a:cubicBezTo>
                      <a:pt x="18" y="22"/>
                      <a:pt x="19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4"/>
                      <a:pt x="1" y="23"/>
                    </a:cubicBez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0" name="Freeform 50"/>
              <p:cNvSpPr>
                <a:spLocks noEditPoints="1"/>
              </p:cNvSpPr>
              <p:nvPr/>
            </p:nvSpPr>
            <p:spPr bwMode="auto">
              <a:xfrm>
                <a:off x="5144" y="1122"/>
                <a:ext cx="86" cy="81"/>
              </a:xfrm>
              <a:custGeom>
                <a:avLst/>
                <a:gdLst>
                  <a:gd name="T0" fmla="*/ 24 w 32"/>
                  <a:gd name="T1" fmla="*/ 0 h 30"/>
                  <a:gd name="T2" fmla="*/ 26 w 32"/>
                  <a:gd name="T3" fmla="*/ 2 h 30"/>
                  <a:gd name="T4" fmla="*/ 26 w 32"/>
                  <a:gd name="T5" fmla="*/ 3 h 30"/>
                  <a:gd name="T6" fmla="*/ 25 w 32"/>
                  <a:gd name="T7" fmla="*/ 4 h 30"/>
                  <a:gd name="T8" fmla="*/ 24 w 32"/>
                  <a:gd name="T9" fmla="*/ 5 h 30"/>
                  <a:gd name="T10" fmla="*/ 23 w 32"/>
                  <a:gd name="T11" fmla="*/ 6 h 30"/>
                  <a:gd name="T12" fmla="*/ 23 w 32"/>
                  <a:gd name="T13" fmla="*/ 7 h 30"/>
                  <a:gd name="T14" fmla="*/ 28 w 32"/>
                  <a:gd name="T15" fmla="*/ 23 h 30"/>
                  <a:gd name="T16" fmla="*/ 30 w 32"/>
                  <a:gd name="T17" fmla="*/ 25 h 30"/>
                  <a:gd name="T18" fmla="*/ 31 w 32"/>
                  <a:gd name="T19" fmla="*/ 26 h 30"/>
                  <a:gd name="T20" fmla="*/ 32 w 32"/>
                  <a:gd name="T21" fmla="*/ 27 h 30"/>
                  <a:gd name="T22" fmla="*/ 32 w 32"/>
                  <a:gd name="T23" fmla="*/ 29 h 30"/>
                  <a:gd name="T24" fmla="*/ 30 w 32"/>
                  <a:gd name="T25" fmla="*/ 30 h 30"/>
                  <a:gd name="T26" fmla="*/ 20 w 32"/>
                  <a:gd name="T27" fmla="*/ 30 h 30"/>
                  <a:gd name="T28" fmla="*/ 18 w 32"/>
                  <a:gd name="T29" fmla="*/ 29 h 30"/>
                  <a:gd name="T30" fmla="*/ 18 w 32"/>
                  <a:gd name="T31" fmla="*/ 27 h 30"/>
                  <a:gd name="T32" fmla="*/ 18 w 32"/>
                  <a:gd name="T33" fmla="*/ 26 h 30"/>
                  <a:gd name="T34" fmla="*/ 20 w 32"/>
                  <a:gd name="T35" fmla="*/ 25 h 30"/>
                  <a:gd name="T36" fmla="*/ 21 w 32"/>
                  <a:gd name="T37" fmla="*/ 24 h 30"/>
                  <a:gd name="T38" fmla="*/ 21 w 32"/>
                  <a:gd name="T39" fmla="*/ 23 h 30"/>
                  <a:gd name="T40" fmla="*/ 21 w 32"/>
                  <a:gd name="T41" fmla="*/ 21 h 30"/>
                  <a:gd name="T42" fmla="*/ 11 w 32"/>
                  <a:gd name="T43" fmla="*/ 21 h 30"/>
                  <a:gd name="T44" fmla="*/ 10 w 32"/>
                  <a:gd name="T45" fmla="*/ 23 h 30"/>
                  <a:gd name="T46" fmla="*/ 10 w 32"/>
                  <a:gd name="T47" fmla="*/ 24 h 30"/>
                  <a:gd name="T48" fmla="*/ 12 w 32"/>
                  <a:gd name="T49" fmla="*/ 25 h 30"/>
                  <a:gd name="T50" fmla="*/ 13 w 32"/>
                  <a:gd name="T51" fmla="*/ 26 h 30"/>
                  <a:gd name="T52" fmla="*/ 14 w 32"/>
                  <a:gd name="T53" fmla="*/ 27 h 30"/>
                  <a:gd name="T54" fmla="*/ 14 w 32"/>
                  <a:gd name="T55" fmla="*/ 29 h 30"/>
                  <a:gd name="T56" fmla="*/ 12 w 32"/>
                  <a:gd name="T57" fmla="*/ 30 h 30"/>
                  <a:gd name="T58" fmla="*/ 2 w 32"/>
                  <a:gd name="T59" fmla="*/ 30 h 30"/>
                  <a:gd name="T60" fmla="*/ 0 w 32"/>
                  <a:gd name="T61" fmla="*/ 29 h 30"/>
                  <a:gd name="T62" fmla="*/ 0 w 32"/>
                  <a:gd name="T63" fmla="*/ 27 h 30"/>
                  <a:gd name="T64" fmla="*/ 1 w 32"/>
                  <a:gd name="T65" fmla="*/ 26 h 30"/>
                  <a:gd name="T66" fmla="*/ 2 w 32"/>
                  <a:gd name="T67" fmla="*/ 25 h 30"/>
                  <a:gd name="T68" fmla="*/ 4 w 32"/>
                  <a:gd name="T69" fmla="*/ 23 h 30"/>
                  <a:gd name="T70" fmla="*/ 9 w 32"/>
                  <a:gd name="T71" fmla="*/ 7 h 30"/>
                  <a:gd name="T72" fmla="*/ 9 w 32"/>
                  <a:gd name="T73" fmla="*/ 6 h 30"/>
                  <a:gd name="T74" fmla="*/ 9 w 32"/>
                  <a:gd name="T75" fmla="*/ 5 h 30"/>
                  <a:gd name="T76" fmla="*/ 7 w 32"/>
                  <a:gd name="T77" fmla="*/ 4 h 30"/>
                  <a:gd name="T78" fmla="*/ 7 w 32"/>
                  <a:gd name="T79" fmla="*/ 3 h 30"/>
                  <a:gd name="T80" fmla="*/ 7 w 32"/>
                  <a:gd name="T81" fmla="*/ 2 h 30"/>
                  <a:gd name="T82" fmla="*/ 9 w 32"/>
                  <a:gd name="T83" fmla="*/ 0 h 30"/>
                  <a:gd name="T84" fmla="*/ 24 w 32"/>
                  <a:gd name="T85" fmla="*/ 0 h 30"/>
                  <a:gd name="T86" fmla="*/ 13 w 32"/>
                  <a:gd name="T87" fmla="*/ 15 h 30"/>
                  <a:gd name="T88" fmla="*/ 19 w 32"/>
                  <a:gd name="T89" fmla="*/ 15 h 30"/>
                  <a:gd name="T90" fmla="*/ 16 w 32"/>
                  <a:gd name="T91" fmla="*/ 5 h 30"/>
                  <a:gd name="T92" fmla="*/ 13 w 32"/>
                  <a:gd name="T9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30">
                    <a:moveTo>
                      <a:pt x="24" y="0"/>
                    </a:moveTo>
                    <a:cubicBezTo>
                      <a:pt x="25" y="0"/>
                      <a:pt x="26" y="0"/>
                      <a:pt x="26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3" y="7"/>
                      <a:pt x="23" y="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4"/>
                      <a:pt x="29" y="25"/>
                      <a:pt x="30" y="25"/>
                    </a:cubicBezTo>
                    <a:cubicBezTo>
                      <a:pt x="30" y="25"/>
                      <a:pt x="31" y="26"/>
                      <a:pt x="31" y="26"/>
                    </a:cubicBezTo>
                    <a:cubicBezTo>
                      <a:pt x="32" y="26"/>
                      <a:pt x="32" y="26"/>
                      <a:pt x="32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9" y="25"/>
                      <a:pt x="20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1" y="25"/>
                      <a:pt x="12" y="25"/>
                    </a:cubicBezTo>
                    <a:cubicBezTo>
                      <a:pt x="13" y="25"/>
                      <a:pt x="13" y="26"/>
                      <a:pt x="13" y="26"/>
                    </a:cubicBezTo>
                    <a:cubicBezTo>
                      <a:pt x="13" y="26"/>
                      <a:pt x="14" y="26"/>
                      <a:pt x="14" y="27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3" y="30"/>
                      <a:pt x="1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1" y="26"/>
                      <a:pt x="1" y="26"/>
                    </a:cubicBezTo>
                    <a:cubicBezTo>
                      <a:pt x="1" y="26"/>
                      <a:pt x="2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9" y="0"/>
                    </a:cubicBezTo>
                    <a:cubicBezTo>
                      <a:pt x="24" y="0"/>
                      <a:pt x="24" y="0"/>
                      <a:pt x="24" y="0"/>
                    </a:cubicBezTo>
                    <a:moveTo>
                      <a:pt x="13" y="15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1" name="Freeform 51"/>
              <p:cNvSpPr>
                <a:spLocks noEditPoints="1"/>
              </p:cNvSpPr>
              <p:nvPr/>
            </p:nvSpPr>
            <p:spPr bwMode="auto">
              <a:xfrm>
                <a:off x="5233" y="1122"/>
                <a:ext cx="78" cy="81"/>
              </a:xfrm>
              <a:custGeom>
                <a:avLst/>
                <a:gdLst>
                  <a:gd name="T0" fmla="*/ 2 w 29"/>
                  <a:gd name="T1" fmla="*/ 30 h 30"/>
                  <a:gd name="T2" fmla="*/ 0 w 29"/>
                  <a:gd name="T3" fmla="*/ 29 h 30"/>
                  <a:gd name="T4" fmla="*/ 0 w 29"/>
                  <a:gd name="T5" fmla="*/ 27 h 30"/>
                  <a:gd name="T6" fmla="*/ 0 w 29"/>
                  <a:gd name="T7" fmla="*/ 26 h 30"/>
                  <a:gd name="T8" fmla="*/ 2 w 29"/>
                  <a:gd name="T9" fmla="*/ 25 h 30"/>
                  <a:gd name="T10" fmla="*/ 3 w 29"/>
                  <a:gd name="T11" fmla="*/ 24 h 30"/>
                  <a:gd name="T12" fmla="*/ 4 w 29"/>
                  <a:gd name="T13" fmla="*/ 23 h 30"/>
                  <a:gd name="T14" fmla="*/ 4 w 29"/>
                  <a:gd name="T15" fmla="*/ 8 h 30"/>
                  <a:gd name="T16" fmla="*/ 3 w 29"/>
                  <a:gd name="T17" fmla="*/ 6 h 30"/>
                  <a:gd name="T18" fmla="*/ 2 w 29"/>
                  <a:gd name="T19" fmla="*/ 5 h 30"/>
                  <a:gd name="T20" fmla="*/ 0 w 29"/>
                  <a:gd name="T21" fmla="*/ 5 h 30"/>
                  <a:gd name="T22" fmla="*/ 0 w 29"/>
                  <a:gd name="T23" fmla="*/ 3 h 30"/>
                  <a:gd name="T24" fmla="*/ 0 w 29"/>
                  <a:gd name="T25" fmla="*/ 1 h 30"/>
                  <a:gd name="T26" fmla="*/ 2 w 29"/>
                  <a:gd name="T27" fmla="*/ 0 h 30"/>
                  <a:gd name="T28" fmla="*/ 14 w 29"/>
                  <a:gd name="T29" fmla="*/ 0 h 30"/>
                  <a:gd name="T30" fmla="*/ 25 w 29"/>
                  <a:gd name="T31" fmla="*/ 4 h 30"/>
                  <a:gd name="T32" fmla="*/ 29 w 29"/>
                  <a:gd name="T33" fmla="*/ 15 h 30"/>
                  <a:gd name="T34" fmla="*/ 28 w 29"/>
                  <a:gd name="T35" fmla="*/ 22 h 30"/>
                  <a:gd name="T36" fmla="*/ 24 w 29"/>
                  <a:gd name="T37" fmla="*/ 27 h 30"/>
                  <a:gd name="T38" fmla="*/ 14 w 29"/>
                  <a:gd name="T39" fmla="*/ 30 h 30"/>
                  <a:gd name="T40" fmla="*/ 2 w 29"/>
                  <a:gd name="T41" fmla="*/ 30 h 30"/>
                  <a:gd name="T42" fmla="*/ 13 w 29"/>
                  <a:gd name="T43" fmla="*/ 5 h 30"/>
                  <a:gd name="T44" fmla="*/ 11 w 29"/>
                  <a:gd name="T45" fmla="*/ 5 h 30"/>
                  <a:gd name="T46" fmla="*/ 11 w 29"/>
                  <a:gd name="T47" fmla="*/ 25 h 30"/>
                  <a:gd name="T48" fmla="*/ 13 w 29"/>
                  <a:gd name="T49" fmla="*/ 25 h 30"/>
                  <a:gd name="T50" fmla="*/ 19 w 29"/>
                  <a:gd name="T51" fmla="*/ 22 h 30"/>
                  <a:gd name="T52" fmla="*/ 21 w 29"/>
                  <a:gd name="T53" fmla="*/ 15 h 30"/>
                  <a:gd name="T54" fmla="*/ 19 w 29"/>
                  <a:gd name="T55" fmla="*/ 8 h 30"/>
                  <a:gd name="T56" fmla="*/ 13 w 29"/>
                  <a:gd name="T57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2" y="30"/>
                    </a:move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5"/>
                      <a:pt x="3" y="25"/>
                      <a:pt x="3" y="24"/>
                    </a:cubicBezTo>
                    <a:cubicBezTo>
                      <a:pt x="3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22" y="1"/>
                      <a:pt x="25" y="4"/>
                    </a:cubicBezTo>
                    <a:cubicBezTo>
                      <a:pt x="28" y="7"/>
                      <a:pt x="29" y="11"/>
                      <a:pt x="29" y="15"/>
                    </a:cubicBezTo>
                    <a:cubicBezTo>
                      <a:pt x="29" y="18"/>
                      <a:pt x="29" y="20"/>
                      <a:pt x="28" y="22"/>
                    </a:cubicBezTo>
                    <a:cubicBezTo>
                      <a:pt x="27" y="24"/>
                      <a:pt x="25" y="26"/>
                      <a:pt x="24" y="27"/>
                    </a:cubicBezTo>
                    <a:cubicBezTo>
                      <a:pt x="21" y="29"/>
                      <a:pt x="18" y="30"/>
                      <a:pt x="14" y="30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3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6" y="25"/>
                      <a:pt x="18" y="24"/>
                      <a:pt x="19" y="22"/>
                    </a:cubicBezTo>
                    <a:cubicBezTo>
                      <a:pt x="20" y="21"/>
                      <a:pt x="21" y="18"/>
                      <a:pt x="21" y="15"/>
                    </a:cubicBezTo>
                    <a:cubicBezTo>
                      <a:pt x="21" y="12"/>
                      <a:pt x="20" y="10"/>
                      <a:pt x="19" y="8"/>
                    </a:cubicBezTo>
                    <a:cubicBezTo>
                      <a:pt x="17" y="6"/>
                      <a:pt x="15" y="5"/>
                      <a:pt x="1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2" name="Freeform 52"/>
              <p:cNvSpPr>
                <a:spLocks/>
              </p:cNvSpPr>
              <p:nvPr/>
            </p:nvSpPr>
            <p:spPr bwMode="auto">
              <a:xfrm>
                <a:off x="5308" y="1122"/>
                <a:ext cx="70" cy="81"/>
              </a:xfrm>
              <a:custGeom>
                <a:avLst/>
                <a:gdLst>
                  <a:gd name="T0" fmla="*/ 22 w 26"/>
                  <a:gd name="T1" fmla="*/ 30 h 30"/>
                  <a:gd name="T2" fmla="*/ 2 w 26"/>
                  <a:gd name="T3" fmla="*/ 30 h 30"/>
                  <a:gd name="T4" fmla="*/ 0 w 26"/>
                  <a:gd name="T5" fmla="*/ 29 h 30"/>
                  <a:gd name="T6" fmla="*/ 0 w 26"/>
                  <a:gd name="T7" fmla="*/ 27 h 30"/>
                  <a:gd name="T8" fmla="*/ 1 w 26"/>
                  <a:gd name="T9" fmla="*/ 26 h 30"/>
                  <a:gd name="T10" fmla="*/ 2 w 26"/>
                  <a:gd name="T11" fmla="*/ 25 h 30"/>
                  <a:gd name="T12" fmla="*/ 4 w 26"/>
                  <a:gd name="T13" fmla="*/ 24 h 30"/>
                  <a:gd name="T14" fmla="*/ 4 w 26"/>
                  <a:gd name="T15" fmla="*/ 23 h 30"/>
                  <a:gd name="T16" fmla="*/ 4 w 26"/>
                  <a:gd name="T17" fmla="*/ 8 h 30"/>
                  <a:gd name="T18" fmla="*/ 4 w 26"/>
                  <a:gd name="T19" fmla="*/ 6 h 30"/>
                  <a:gd name="T20" fmla="*/ 2 w 26"/>
                  <a:gd name="T21" fmla="*/ 5 h 30"/>
                  <a:gd name="T22" fmla="*/ 1 w 26"/>
                  <a:gd name="T23" fmla="*/ 5 h 30"/>
                  <a:gd name="T24" fmla="*/ 0 w 26"/>
                  <a:gd name="T25" fmla="*/ 3 h 30"/>
                  <a:gd name="T26" fmla="*/ 0 w 26"/>
                  <a:gd name="T27" fmla="*/ 2 h 30"/>
                  <a:gd name="T28" fmla="*/ 2 w 26"/>
                  <a:gd name="T29" fmla="*/ 0 h 30"/>
                  <a:gd name="T30" fmla="*/ 20 w 26"/>
                  <a:gd name="T31" fmla="*/ 0 h 30"/>
                  <a:gd name="T32" fmla="*/ 21 w 26"/>
                  <a:gd name="T33" fmla="*/ 0 h 30"/>
                  <a:gd name="T34" fmla="*/ 22 w 26"/>
                  <a:gd name="T35" fmla="*/ 1 h 30"/>
                  <a:gd name="T36" fmla="*/ 24 w 26"/>
                  <a:gd name="T37" fmla="*/ 5 h 30"/>
                  <a:gd name="T38" fmla="*/ 24 w 26"/>
                  <a:gd name="T39" fmla="*/ 6 h 30"/>
                  <a:gd name="T40" fmla="*/ 23 w 26"/>
                  <a:gd name="T41" fmla="*/ 8 h 30"/>
                  <a:gd name="T42" fmla="*/ 21 w 26"/>
                  <a:gd name="T43" fmla="*/ 8 h 30"/>
                  <a:gd name="T44" fmla="*/ 19 w 26"/>
                  <a:gd name="T45" fmla="*/ 7 h 30"/>
                  <a:gd name="T46" fmla="*/ 18 w 26"/>
                  <a:gd name="T47" fmla="*/ 6 h 30"/>
                  <a:gd name="T48" fmla="*/ 15 w 26"/>
                  <a:gd name="T49" fmla="*/ 5 h 30"/>
                  <a:gd name="T50" fmla="*/ 11 w 26"/>
                  <a:gd name="T51" fmla="*/ 5 h 30"/>
                  <a:gd name="T52" fmla="*/ 11 w 26"/>
                  <a:gd name="T53" fmla="*/ 11 h 30"/>
                  <a:gd name="T54" fmla="*/ 14 w 26"/>
                  <a:gd name="T55" fmla="*/ 11 h 30"/>
                  <a:gd name="T56" fmla="*/ 17 w 26"/>
                  <a:gd name="T57" fmla="*/ 11 h 30"/>
                  <a:gd name="T58" fmla="*/ 20 w 26"/>
                  <a:gd name="T59" fmla="*/ 10 h 30"/>
                  <a:gd name="T60" fmla="*/ 21 w 26"/>
                  <a:gd name="T61" fmla="*/ 10 h 30"/>
                  <a:gd name="T62" fmla="*/ 22 w 26"/>
                  <a:gd name="T63" fmla="*/ 12 h 30"/>
                  <a:gd name="T64" fmla="*/ 24 w 26"/>
                  <a:gd name="T65" fmla="*/ 16 h 30"/>
                  <a:gd name="T66" fmla="*/ 24 w 26"/>
                  <a:gd name="T67" fmla="*/ 17 h 30"/>
                  <a:gd name="T68" fmla="*/ 23 w 26"/>
                  <a:gd name="T69" fmla="*/ 19 h 30"/>
                  <a:gd name="T70" fmla="*/ 20 w 26"/>
                  <a:gd name="T71" fmla="*/ 19 h 30"/>
                  <a:gd name="T72" fmla="*/ 18 w 26"/>
                  <a:gd name="T73" fmla="*/ 18 h 30"/>
                  <a:gd name="T74" fmla="*/ 15 w 26"/>
                  <a:gd name="T75" fmla="*/ 17 h 30"/>
                  <a:gd name="T76" fmla="*/ 11 w 26"/>
                  <a:gd name="T77" fmla="*/ 17 h 30"/>
                  <a:gd name="T78" fmla="*/ 11 w 26"/>
                  <a:gd name="T79" fmla="*/ 25 h 30"/>
                  <a:gd name="T80" fmla="*/ 15 w 26"/>
                  <a:gd name="T81" fmla="*/ 25 h 30"/>
                  <a:gd name="T82" fmla="*/ 19 w 26"/>
                  <a:gd name="T83" fmla="*/ 24 h 30"/>
                  <a:gd name="T84" fmla="*/ 20 w 26"/>
                  <a:gd name="T85" fmla="*/ 23 h 30"/>
                  <a:gd name="T86" fmla="*/ 22 w 26"/>
                  <a:gd name="T87" fmla="*/ 22 h 30"/>
                  <a:gd name="T88" fmla="*/ 24 w 26"/>
                  <a:gd name="T89" fmla="*/ 22 h 30"/>
                  <a:gd name="T90" fmla="*/ 26 w 26"/>
                  <a:gd name="T91" fmla="*/ 23 h 30"/>
                  <a:gd name="T92" fmla="*/ 26 w 26"/>
                  <a:gd name="T93" fmla="*/ 24 h 30"/>
                  <a:gd name="T94" fmla="*/ 24 w 26"/>
                  <a:gd name="T95" fmla="*/ 29 h 30"/>
                  <a:gd name="T96" fmla="*/ 22 w 26"/>
                  <a:gd name="T9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30">
                    <a:moveTo>
                      <a:pt x="22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4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8"/>
                      <a:pt x="23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0" y="7"/>
                      <a:pt x="19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7" y="6"/>
                      <a:pt x="16" y="5"/>
                      <a:pt x="15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2" y="11"/>
                      <a:pt x="22" y="12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3" y="19"/>
                      <a:pt x="2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5"/>
                      <a:pt x="18" y="25"/>
                      <a:pt x="19" y="24"/>
                    </a:cubicBezTo>
                    <a:cubicBezTo>
                      <a:pt x="20" y="24"/>
                      <a:pt x="20" y="23"/>
                      <a:pt x="20" y="23"/>
                    </a:cubicBezTo>
                    <a:cubicBezTo>
                      <a:pt x="21" y="22"/>
                      <a:pt x="22" y="22"/>
                      <a:pt x="22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2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5381" y="1122"/>
                <a:ext cx="83" cy="81"/>
              </a:xfrm>
              <a:custGeom>
                <a:avLst/>
                <a:gdLst>
                  <a:gd name="T0" fmla="*/ 9 w 31"/>
                  <a:gd name="T1" fmla="*/ 23 h 30"/>
                  <a:gd name="T2" fmla="*/ 10 w 31"/>
                  <a:gd name="T3" fmla="*/ 24 h 30"/>
                  <a:gd name="T4" fmla="*/ 11 w 31"/>
                  <a:gd name="T5" fmla="*/ 25 h 30"/>
                  <a:gd name="T6" fmla="*/ 13 w 31"/>
                  <a:gd name="T7" fmla="*/ 26 h 30"/>
                  <a:gd name="T8" fmla="*/ 13 w 31"/>
                  <a:gd name="T9" fmla="*/ 27 h 30"/>
                  <a:gd name="T10" fmla="*/ 13 w 31"/>
                  <a:gd name="T11" fmla="*/ 29 h 30"/>
                  <a:gd name="T12" fmla="*/ 11 w 31"/>
                  <a:gd name="T13" fmla="*/ 30 h 30"/>
                  <a:gd name="T14" fmla="*/ 2 w 31"/>
                  <a:gd name="T15" fmla="*/ 30 h 30"/>
                  <a:gd name="T16" fmla="*/ 0 w 31"/>
                  <a:gd name="T17" fmla="*/ 29 h 30"/>
                  <a:gd name="T18" fmla="*/ 0 w 31"/>
                  <a:gd name="T19" fmla="*/ 27 h 30"/>
                  <a:gd name="T20" fmla="*/ 1 w 31"/>
                  <a:gd name="T21" fmla="*/ 26 h 30"/>
                  <a:gd name="T22" fmla="*/ 2 w 31"/>
                  <a:gd name="T23" fmla="*/ 25 h 30"/>
                  <a:gd name="T24" fmla="*/ 3 w 31"/>
                  <a:gd name="T25" fmla="*/ 24 h 30"/>
                  <a:gd name="T26" fmla="*/ 4 w 31"/>
                  <a:gd name="T27" fmla="*/ 23 h 30"/>
                  <a:gd name="T28" fmla="*/ 4 w 31"/>
                  <a:gd name="T29" fmla="*/ 8 h 30"/>
                  <a:gd name="T30" fmla="*/ 3 w 31"/>
                  <a:gd name="T31" fmla="*/ 6 h 30"/>
                  <a:gd name="T32" fmla="*/ 2 w 31"/>
                  <a:gd name="T33" fmla="*/ 5 h 30"/>
                  <a:gd name="T34" fmla="*/ 1 w 31"/>
                  <a:gd name="T35" fmla="*/ 5 h 30"/>
                  <a:gd name="T36" fmla="*/ 0 w 31"/>
                  <a:gd name="T37" fmla="*/ 3 h 30"/>
                  <a:gd name="T38" fmla="*/ 0 w 31"/>
                  <a:gd name="T39" fmla="*/ 1 h 30"/>
                  <a:gd name="T40" fmla="*/ 2 w 31"/>
                  <a:gd name="T41" fmla="*/ 0 h 30"/>
                  <a:gd name="T42" fmla="*/ 12 w 31"/>
                  <a:gd name="T43" fmla="*/ 0 h 30"/>
                  <a:gd name="T44" fmla="*/ 14 w 31"/>
                  <a:gd name="T45" fmla="*/ 1 h 30"/>
                  <a:gd name="T46" fmla="*/ 22 w 31"/>
                  <a:gd name="T47" fmla="*/ 21 h 30"/>
                  <a:gd name="T48" fmla="*/ 22 w 31"/>
                  <a:gd name="T49" fmla="*/ 8 h 30"/>
                  <a:gd name="T50" fmla="*/ 22 w 31"/>
                  <a:gd name="T51" fmla="*/ 6 h 30"/>
                  <a:gd name="T52" fmla="*/ 20 w 31"/>
                  <a:gd name="T53" fmla="*/ 5 h 30"/>
                  <a:gd name="T54" fmla="*/ 19 w 31"/>
                  <a:gd name="T55" fmla="*/ 5 h 30"/>
                  <a:gd name="T56" fmla="*/ 19 w 31"/>
                  <a:gd name="T57" fmla="*/ 3 h 30"/>
                  <a:gd name="T58" fmla="*/ 19 w 31"/>
                  <a:gd name="T59" fmla="*/ 1 h 30"/>
                  <a:gd name="T60" fmla="*/ 20 w 31"/>
                  <a:gd name="T61" fmla="*/ 0 h 30"/>
                  <a:gd name="T62" fmla="*/ 29 w 31"/>
                  <a:gd name="T63" fmla="*/ 0 h 30"/>
                  <a:gd name="T64" fmla="*/ 31 w 31"/>
                  <a:gd name="T65" fmla="*/ 1 h 30"/>
                  <a:gd name="T66" fmla="*/ 31 w 31"/>
                  <a:gd name="T67" fmla="*/ 3 h 30"/>
                  <a:gd name="T68" fmla="*/ 30 w 31"/>
                  <a:gd name="T69" fmla="*/ 5 h 30"/>
                  <a:gd name="T70" fmla="*/ 29 w 31"/>
                  <a:gd name="T71" fmla="*/ 5 h 30"/>
                  <a:gd name="T72" fmla="*/ 28 w 31"/>
                  <a:gd name="T73" fmla="*/ 8 h 30"/>
                  <a:gd name="T74" fmla="*/ 28 w 31"/>
                  <a:gd name="T75" fmla="*/ 29 h 30"/>
                  <a:gd name="T76" fmla="*/ 27 w 31"/>
                  <a:gd name="T77" fmla="*/ 30 h 30"/>
                  <a:gd name="T78" fmla="*/ 26 w 31"/>
                  <a:gd name="T79" fmla="*/ 30 h 30"/>
                  <a:gd name="T80" fmla="*/ 21 w 31"/>
                  <a:gd name="T81" fmla="*/ 30 h 30"/>
                  <a:gd name="T82" fmla="*/ 19 w 31"/>
                  <a:gd name="T83" fmla="*/ 29 h 30"/>
                  <a:gd name="T84" fmla="*/ 9 w 31"/>
                  <a:gd name="T85" fmla="*/ 7 h 30"/>
                  <a:gd name="T86" fmla="*/ 9 w 31"/>
                  <a:gd name="T8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30">
                    <a:moveTo>
                      <a:pt x="9" y="23"/>
                    </a:moveTo>
                    <a:cubicBezTo>
                      <a:pt x="9" y="23"/>
                      <a:pt x="9" y="24"/>
                      <a:pt x="10" y="24"/>
                    </a:cubicBezTo>
                    <a:cubicBezTo>
                      <a:pt x="10" y="25"/>
                      <a:pt x="10" y="25"/>
                      <a:pt x="11" y="25"/>
                    </a:cubicBezTo>
                    <a:cubicBezTo>
                      <a:pt x="12" y="25"/>
                      <a:pt x="12" y="25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2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3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2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4"/>
                      <a:pt x="31" y="4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8" y="6"/>
                      <a:pt x="28" y="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7" y="30"/>
                      <a:pt x="27" y="30"/>
                    </a:cubicBezTo>
                    <a:cubicBezTo>
                      <a:pt x="27" y="30"/>
                      <a:pt x="26" y="30"/>
                      <a:pt x="26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9" y="29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</p:grpSp>
      </p:grpSp>
      <p:sp>
        <p:nvSpPr>
          <p:cNvPr id="55" name="Ring TRANSP"/>
          <p:cNvSpPr/>
          <p:nvPr/>
        </p:nvSpPr>
        <p:spPr>
          <a:xfrm>
            <a:off x="5080800" y="2196085"/>
            <a:ext cx="2030400" cy="2030400"/>
          </a:xfrm>
          <a:prstGeom prst="donut">
            <a:avLst>
              <a:gd name="adj" fmla="val 4136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noProof="0" dirty="0"/>
          </a:p>
        </p:txBody>
      </p:sp>
      <p:sp>
        <p:nvSpPr>
          <p:cNvPr id="56" name="Ring LOAD"/>
          <p:cNvSpPr/>
          <p:nvPr/>
        </p:nvSpPr>
        <p:spPr>
          <a:xfrm>
            <a:off x="5080800" y="2196085"/>
            <a:ext cx="2030400" cy="2030400"/>
          </a:xfrm>
          <a:prstGeom prst="donut">
            <a:avLst>
              <a:gd name="adj" fmla="val 4136"/>
            </a:avLst>
          </a:prstGeom>
          <a:gradFill flip="none" rotWithShape="1">
            <a:gsLst>
              <a:gs pos="17000">
                <a:schemeClr val="bg2"/>
              </a:gs>
              <a:gs pos="38000">
                <a:schemeClr val="bg2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noProof="0" dirty="0"/>
          </a:p>
        </p:txBody>
      </p:sp>
      <p:sp>
        <p:nvSpPr>
          <p:cNvPr id="58" name="START"/>
          <p:cNvSpPr txBox="1"/>
          <p:nvPr/>
        </p:nvSpPr>
        <p:spPr>
          <a:xfrm>
            <a:off x="4425148" y="4433545"/>
            <a:ext cx="3337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pc="300" noProof="0" dirty="0">
                <a:solidFill>
                  <a:schemeClr val="bg1"/>
                </a:solidFill>
                <a:latin typeface="Calibri Light" panose="020F0302020204030204" pitchFamily="34" charset="0"/>
              </a:rPr>
              <a:t>CLICK TO START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 dirty="0">
                <a:solidFill>
                  <a:schemeClr val="tx1"/>
                </a:solidFill>
                <a:latin typeface="+mj-lt"/>
              </a:rPr>
              <a:t>intro #1 (start)</a:t>
            </a:r>
          </a:p>
        </p:txBody>
      </p:sp>
      <p:sp>
        <p:nvSpPr>
          <p:cNvPr id="61" name="Tijdelijke aanduiding voor tekst 6">
            <a:extLst>
              <a:ext uri="{FF2B5EF4-FFF2-40B4-BE49-F238E27FC236}">
                <a16:creationId xmlns:a16="http://schemas.microsoft.com/office/drawing/2014/main" id="{7C020D0B-5016-4590-9825-7F4CCDBC9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5954"/>
            <a:ext cx="6096001" cy="466536"/>
          </a:xfrm>
        </p:spPr>
        <p:txBody>
          <a:bodyPr wrap="square" lIns="0" tIns="270000" rIns="360000" anchor="ctr">
            <a:spAutoFit/>
          </a:bodyPr>
          <a:lstStyle>
            <a:lvl1pPr algn="r">
              <a:defRPr sz="1400" b="0" baseline="0">
                <a:solidFill>
                  <a:schemeClr val="bg1">
                    <a:lumMod val="9500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5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Place here text</a:t>
            </a:r>
          </a:p>
        </p:txBody>
      </p:sp>
    </p:spTree>
    <p:extLst>
      <p:ext uri="{BB962C8B-B14F-4D97-AF65-F5344CB8AC3E}">
        <p14:creationId xmlns:p14="http://schemas.microsoft.com/office/powerpoint/2010/main" val="439431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7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accel="52000" decel="48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09213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14328 " pathEditMode="relative" rAng="0" ptsTypes="AA">
                                      <p:cBhvr>
                                        <p:cTn id="47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7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-0.21389 " pathEditMode="relative" rAng="0" ptsTypes="AA">
                                      <p:cBhvr>
                                        <p:cTn id="49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01562 -0.04722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236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6000">
                                      <p:cBhvr>
                                        <p:cTn id="53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4" grpId="0" animBg="1"/>
      <p:bldP spid="25" grpId="0" animBg="1"/>
      <p:bldP spid="26" grpId="0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uiExpand="1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  <p:bldP spid="55" grpId="6" animBg="1"/>
      <p:bldP spid="55" grpId="7" animBg="1"/>
      <p:bldP spid="55" grpId="8" animBg="1"/>
      <p:bldP spid="55" grpId="9" animBg="1"/>
      <p:bldP spid="56" grpId="0" animBg="1"/>
      <p:bldP spid="56" grpId="1" animBg="1"/>
      <p:bldP spid="56" grpId="2" animBg="1"/>
      <p:bldP spid="56" grpId="3" animBg="1"/>
      <p:bldP spid="56" grpId="4" animBg="1"/>
      <p:bldP spid="56" grpId="5" animBg="1"/>
      <p:bldP spid="58" grpId="0"/>
      <p:bldP spid="58" grpId="1"/>
      <p:bldP spid="58" grpId="2"/>
      <p:bldP spid="58" grpId="3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10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4801" cy="6858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spcBef>
                <a:spcPts val="0"/>
              </a:spcBef>
              <a:spcAft>
                <a:spcPts val="0"/>
              </a:spcAft>
              <a:defRPr sz="1400"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3862615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/>
              <a:t>Click here to add text. Need help? We placed additional instructions at the sides of the slides</a:t>
            </a:r>
          </a:p>
          <a:p>
            <a:pPr lvl="1"/>
            <a:r>
              <a:rPr lang="en-GB"/>
              <a:t>Second text level</a:t>
            </a:r>
          </a:p>
          <a:p>
            <a:pPr lvl="2"/>
            <a:r>
              <a:rPr lang="en-GB"/>
              <a:t>Third text level</a:t>
            </a:r>
          </a:p>
          <a:p>
            <a:pPr lvl="3"/>
            <a:r>
              <a:rPr lang="en-GB"/>
              <a:t>Fourth text level</a:t>
            </a:r>
          </a:p>
          <a:p>
            <a:pPr lvl="4"/>
            <a:r>
              <a:rPr lang="en-GB"/>
              <a:t>Fifth text level</a:t>
            </a:r>
          </a:p>
          <a:p>
            <a:pPr lvl="5"/>
            <a:r>
              <a:rPr lang="en-GB"/>
              <a:t>Sixth text level</a:t>
            </a:r>
          </a:p>
          <a:p>
            <a:pPr lvl="6"/>
            <a:r>
              <a:rPr lang="en-GB"/>
              <a:t>Seventh text level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ekstvak 14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Text and image (100)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11277601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/>
              <a:t>Click here to add title</a:t>
            </a:r>
            <a:endParaRPr lang="en-GB" dirty="0"/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8EEAD44B-FB6F-4F3F-9426-1D62F9F161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4041"/>
            <a:ext cx="1530000" cy="7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0" anchor="ctr"/>
          <a:lstStyle>
            <a:lvl1pPr algn="ctr">
              <a:defRPr sz="700" i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(Niet weggooien s.v.p.)</a:t>
            </a:r>
            <a:endParaRPr lang="en-GB" dirty="0"/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B0B736B2-D486-42E0-8B09-D0A21F8AD32D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45" name="bijsnijden">
              <a:extLst>
                <a:ext uri="{FF2B5EF4-FFF2-40B4-BE49-F238E27FC236}">
                  <a16:creationId xmlns:a16="http://schemas.microsoft.com/office/drawing/2014/main" id="{325DF7E1-DC85-475A-89C0-C5CBA3B46E6C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FC0F105B-26AB-4A49-9586-13EA6AAFA896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6B0ABF03-E98F-440E-B3E1-707886326996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68" name="Afbeelding 67">
                  <a:extLst>
                    <a:ext uri="{FF2B5EF4-FFF2-40B4-BE49-F238E27FC236}">
                      <a16:creationId xmlns:a16="http://schemas.microsoft.com/office/drawing/2014/main" id="{71FFF247-57D8-44FF-8701-659EE24A662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69" name="L-vorm 68">
                  <a:extLst>
                    <a:ext uri="{FF2B5EF4-FFF2-40B4-BE49-F238E27FC236}">
                      <a16:creationId xmlns:a16="http://schemas.microsoft.com/office/drawing/2014/main" id="{55413A12-F624-4BF8-864A-5CEE9B90A481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L-vorm 69">
                  <a:extLst>
                    <a:ext uri="{FF2B5EF4-FFF2-40B4-BE49-F238E27FC236}">
                      <a16:creationId xmlns:a16="http://schemas.microsoft.com/office/drawing/2014/main" id="{EE1D0918-3042-4577-9FA2-DFCBC8CBDF13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5" name="Tekstvak 76">
                <a:extLst>
                  <a:ext uri="{FF2B5EF4-FFF2-40B4-BE49-F238E27FC236}">
                    <a16:creationId xmlns:a16="http://schemas.microsoft.com/office/drawing/2014/main" id="{195AF87B-3BA6-40FD-BB93-2244AA6F7A75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66" name="Rechthoekige driehoek 65">
                <a:extLst>
                  <a:ext uri="{FF2B5EF4-FFF2-40B4-BE49-F238E27FC236}">
                    <a16:creationId xmlns:a16="http://schemas.microsoft.com/office/drawing/2014/main" id="{6081E859-7850-4DBE-AD0F-B2E7FE87C718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02AB80B8-34EF-41C5-9D6D-E3CAF610FB92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47" name="Tekstvak 33">
              <a:extLst>
                <a:ext uri="{FF2B5EF4-FFF2-40B4-BE49-F238E27FC236}">
                  <a16:creationId xmlns:a16="http://schemas.microsoft.com/office/drawing/2014/main" id="{3162270A-1B5D-4E32-A536-3768BF979B7D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Tekstvak 33">
              <a:extLst>
                <a:ext uri="{FF2B5EF4-FFF2-40B4-BE49-F238E27FC236}">
                  <a16:creationId xmlns:a16="http://schemas.microsoft.com/office/drawing/2014/main" id="{0D2F9485-1809-4F68-91DE-3B1478C9B491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8735616D-400E-4661-ABC7-411877557FF5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BB402B86-1694-44E9-B85C-7BD5FA383F5E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F515F997-4395-45ED-9F5E-42E144B3F96F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6D385B3F-F961-4E7C-83D1-C81A572B9751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58A597B3-18C5-4963-BB84-C4C0C3CD8D33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5" name="Icoontje afbeelding">
              <a:extLst>
                <a:ext uri="{FF2B5EF4-FFF2-40B4-BE49-F238E27FC236}">
                  <a16:creationId xmlns:a16="http://schemas.microsoft.com/office/drawing/2014/main" id="{DB52AD10-9788-472E-B213-B18D6AB8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56" name="Tekstvak 33">
              <a:extLst>
                <a:ext uri="{FF2B5EF4-FFF2-40B4-BE49-F238E27FC236}">
                  <a16:creationId xmlns:a16="http://schemas.microsoft.com/office/drawing/2014/main" id="{C31B9454-DF40-4D94-A35D-687B5EF2ECA7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9639876F-2E1A-46BE-A963-38DE3AC4619F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4B834652-CA13-4B19-B592-C6F749138BF4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06E1896A-7D9C-4E70-88CF-1632DBA39CFF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60" name="Afgeronde rechthoek 63">
                <a:extLst>
                  <a:ext uri="{FF2B5EF4-FFF2-40B4-BE49-F238E27FC236}">
                    <a16:creationId xmlns:a16="http://schemas.microsoft.com/office/drawing/2014/main" id="{90B0C4B5-EA16-4809-93D1-FEF9D0448C5A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Tekstvak 81">
                <a:extLst>
                  <a:ext uri="{FF2B5EF4-FFF2-40B4-BE49-F238E27FC236}">
                    <a16:creationId xmlns:a16="http://schemas.microsoft.com/office/drawing/2014/main" id="{BE1B7225-4526-4E7A-B0FF-6ED5D984DC95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7AFD94FA-73AC-427D-98D5-EEA86761A359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D373B0BD-8EA3-44CD-BF48-E153C1CFC330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55635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(4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199" y="1600200"/>
            <a:ext cx="4680857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/>
              <a:t>Click here to add text. Need help? We placed additional instructions at the sides of the slides</a:t>
            </a:r>
          </a:p>
          <a:p>
            <a:pPr lvl="1"/>
            <a:r>
              <a:rPr lang="en-GB"/>
              <a:t>Second text level</a:t>
            </a:r>
          </a:p>
          <a:p>
            <a:pPr lvl="2"/>
            <a:r>
              <a:rPr lang="en-GB"/>
              <a:t>Third text level</a:t>
            </a:r>
          </a:p>
          <a:p>
            <a:pPr lvl="3"/>
            <a:r>
              <a:rPr lang="en-GB"/>
              <a:t>Fourth text level</a:t>
            </a:r>
          </a:p>
          <a:p>
            <a:pPr lvl="4"/>
            <a:r>
              <a:rPr lang="en-GB"/>
              <a:t>Fifth text level</a:t>
            </a:r>
          </a:p>
          <a:p>
            <a:pPr lvl="5"/>
            <a:r>
              <a:rPr lang="en-GB"/>
              <a:t>Sixth text level</a:t>
            </a:r>
          </a:p>
          <a:p>
            <a:pPr lvl="6"/>
            <a:r>
              <a:rPr lang="en-GB"/>
              <a:t>Seventh text level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199" y="768486"/>
            <a:ext cx="4680857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/>
              <a:t>Click here to add title</a:t>
            </a:r>
            <a:endParaRPr lang="en-GB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8761200" y="0"/>
            <a:ext cx="3430800" cy="3429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spcBef>
                <a:spcPts val="0"/>
              </a:spcBef>
              <a:spcAft>
                <a:spcPts val="0"/>
              </a:spcAft>
              <a:defRPr sz="1400"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15" name="Tekstvak 14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Text and image (4x)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8761200" y="3429000"/>
            <a:ext cx="3430800" cy="3429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/>
              <a:t>Click on icon below to insert an image </a:t>
            </a:r>
            <a:br>
              <a:rPr lang="en-GB"/>
            </a:br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10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5330400" y="0"/>
            <a:ext cx="3430800" cy="3429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spcBef>
                <a:spcPts val="0"/>
              </a:spcBef>
              <a:spcAft>
                <a:spcPts val="0"/>
              </a:spcAft>
              <a:defRPr sz="1400"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12" name="Tijdelijke aanduiding voor afbeelding 10"/>
          <p:cNvSpPr>
            <a:spLocks noGrp="1"/>
          </p:cNvSpPr>
          <p:nvPr>
            <p:ph type="pic" sz="quarter" idx="16" hasCustomPrompt="1"/>
          </p:nvPr>
        </p:nvSpPr>
        <p:spPr>
          <a:xfrm>
            <a:off x="5330400" y="3429000"/>
            <a:ext cx="3430800" cy="3429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/>
              <a:t>Click on icon below to insert an image </a:t>
            </a:r>
            <a:br>
              <a:rPr lang="en-GB"/>
            </a:br>
            <a:r>
              <a:rPr lang="en-GB"/>
              <a:t>or drag an image directly from your folder.</a:t>
            </a:r>
            <a:endParaRPr lang="en-GB" dirty="0"/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32107B40-9C25-4BAE-87BA-7A65A105AADC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7C3EE4B5-94DB-45CB-8FB8-72F63CD7A500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CDB6D98-9FCA-4EB6-B586-44EB324BC1F9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EDE236A-D21F-403A-8640-CF81C653F134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A849F68-D1A2-42F3-A57D-C41B782E6C4A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B4364C4A-2B4A-447A-8883-650A5F86604B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54120DBA-75E2-48D1-9100-96752EA9FE6A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47" name="bijsnijden">
              <a:extLst>
                <a:ext uri="{FF2B5EF4-FFF2-40B4-BE49-F238E27FC236}">
                  <a16:creationId xmlns:a16="http://schemas.microsoft.com/office/drawing/2014/main" id="{E585AF9F-5676-4866-B4CD-5D28200CABA9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A7D64B5-71AD-4029-8558-A3C0EFB4FC46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7284BFB4-E274-44CE-BEA7-B958760C0E98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69" name="Afbeelding 68">
                  <a:extLst>
                    <a:ext uri="{FF2B5EF4-FFF2-40B4-BE49-F238E27FC236}">
                      <a16:creationId xmlns:a16="http://schemas.microsoft.com/office/drawing/2014/main" id="{99F02B22-C8AD-4B71-8D9B-0E74664AFCF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70" name="L-vorm 69">
                  <a:extLst>
                    <a:ext uri="{FF2B5EF4-FFF2-40B4-BE49-F238E27FC236}">
                      <a16:creationId xmlns:a16="http://schemas.microsoft.com/office/drawing/2014/main" id="{34D69834-A626-4551-A4E4-AA835F8708CA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L-vorm 70">
                  <a:extLst>
                    <a:ext uri="{FF2B5EF4-FFF2-40B4-BE49-F238E27FC236}">
                      <a16:creationId xmlns:a16="http://schemas.microsoft.com/office/drawing/2014/main" id="{2124A11E-B432-41A2-9E0D-E850C95ED630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6" name="Tekstvak 76">
                <a:extLst>
                  <a:ext uri="{FF2B5EF4-FFF2-40B4-BE49-F238E27FC236}">
                    <a16:creationId xmlns:a16="http://schemas.microsoft.com/office/drawing/2014/main" id="{111D31BB-E2D5-4547-BA85-B6C623B177E2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67" name="Rechthoekige driehoek 66">
                <a:extLst>
                  <a:ext uri="{FF2B5EF4-FFF2-40B4-BE49-F238E27FC236}">
                    <a16:creationId xmlns:a16="http://schemas.microsoft.com/office/drawing/2014/main" id="{5DDB8FEE-036E-49D5-BE76-86445141B22C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5368938-F70B-4D39-9FD1-C7874FF77FA2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49" name="Tekstvak 33">
              <a:extLst>
                <a:ext uri="{FF2B5EF4-FFF2-40B4-BE49-F238E27FC236}">
                  <a16:creationId xmlns:a16="http://schemas.microsoft.com/office/drawing/2014/main" id="{E89D4599-9772-415D-BAB7-56B5DA42EAC2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E27C5AEB-9863-4B61-B159-E2C9F8F8C035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0950BF88-A3DF-4722-8A84-4DB1F87B830C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D580AEAA-338B-47F3-89ED-806E64F8CCD0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CA547698-0B9D-4807-A696-33B101387395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12A518A6-5F4C-4B77-BE33-34920779C524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7680E86D-427B-43EA-8044-C0899B79BEBC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6" name="Icoontje afbeelding">
              <a:extLst>
                <a:ext uri="{FF2B5EF4-FFF2-40B4-BE49-F238E27FC236}">
                  <a16:creationId xmlns:a16="http://schemas.microsoft.com/office/drawing/2014/main" id="{3E5392F7-D487-4523-9653-8313CE7E9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57" name="Tekstvak 33">
              <a:extLst>
                <a:ext uri="{FF2B5EF4-FFF2-40B4-BE49-F238E27FC236}">
                  <a16:creationId xmlns:a16="http://schemas.microsoft.com/office/drawing/2014/main" id="{5D66EAF6-8E54-476D-9C75-53AEE3714D72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76DD6939-1521-413E-B571-E015DA53A224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FF466706-63A6-480D-8342-19B02B03249F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790A6E8-3F1B-4938-84E8-E19AE88A03C2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61" name="Afgeronde rechthoek 63">
                <a:extLst>
                  <a:ext uri="{FF2B5EF4-FFF2-40B4-BE49-F238E27FC236}">
                    <a16:creationId xmlns:a16="http://schemas.microsoft.com/office/drawing/2014/main" id="{50E37D94-F472-449A-8AD0-FAB48463FD02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Tekstvak 81">
                <a:extLst>
                  <a:ext uri="{FF2B5EF4-FFF2-40B4-BE49-F238E27FC236}">
                    <a16:creationId xmlns:a16="http://schemas.microsoft.com/office/drawing/2014/main" id="{6A261A4B-6D4C-44A2-BC0A-DD3A372EEB1D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15C6356F-15CE-4989-9FC6-0BD8E1AA28D9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E6FB6A46-C257-4761-8B6C-611A1301E7FD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90677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hoto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3048000" y="3048000"/>
            <a:ext cx="6096000" cy="1905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/>
              <a:t>Click on icon below </a:t>
            </a:r>
            <a:br>
              <a:rPr lang="en-GB"/>
            </a:br>
            <a:r>
              <a:rPr lang="en-GB"/>
              <a:t>to insert an image.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11277600" cy="1157514"/>
          </a:xfrm>
        </p:spPr>
        <p:txBody>
          <a:bodyPr vert="horz" numCol="2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/>
              <a:t>Click here to add text. Need help? We placed additional instructions at the sides of the slides</a:t>
            </a:r>
          </a:p>
          <a:p>
            <a:pPr lvl="1"/>
            <a:r>
              <a:rPr lang="en-GB"/>
              <a:t>Second text level</a:t>
            </a:r>
          </a:p>
          <a:p>
            <a:pPr lvl="2"/>
            <a:r>
              <a:rPr lang="en-GB"/>
              <a:t>Third text level</a:t>
            </a:r>
          </a:p>
          <a:p>
            <a:pPr lvl="3"/>
            <a:r>
              <a:rPr lang="en-GB"/>
              <a:t>Fourth text level</a:t>
            </a:r>
          </a:p>
          <a:p>
            <a:pPr lvl="4"/>
            <a:r>
              <a:rPr lang="en-GB"/>
              <a:t>Fifth text level</a:t>
            </a:r>
          </a:p>
          <a:p>
            <a:pPr lvl="5"/>
            <a:r>
              <a:rPr lang="en-GB"/>
              <a:t>Sixth text level</a:t>
            </a:r>
          </a:p>
          <a:p>
            <a:pPr lvl="6"/>
            <a:r>
              <a:rPr lang="en-GB"/>
              <a:t>Seventh text level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112776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22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048000"/>
            <a:ext cx="3048000" cy="1905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/>
              <a:t>Click on icon below </a:t>
            </a:r>
            <a:br>
              <a:rPr lang="en-GB"/>
            </a:br>
            <a:r>
              <a:rPr lang="en-GB"/>
              <a:t>to insert an image.</a:t>
            </a:r>
            <a:endParaRPr lang="en-GB" dirty="0"/>
          </a:p>
        </p:txBody>
      </p:sp>
      <p:sp>
        <p:nvSpPr>
          <p:cNvPr id="23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953000"/>
            <a:ext cx="6096000" cy="1905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/>
              <a:t>Click on icon below </a:t>
            </a:r>
            <a:br>
              <a:rPr lang="en-GB"/>
            </a:br>
            <a:r>
              <a:rPr lang="en-GB"/>
              <a:t>to insert an image.</a:t>
            </a:r>
            <a:endParaRPr lang="en-GB" dirty="0"/>
          </a:p>
        </p:txBody>
      </p:sp>
      <p:sp>
        <p:nvSpPr>
          <p:cNvPr id="25" name="Tijdelijke aanduiding voor afbeelding 10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3048000"/>
            <a:ext cx="3048000" cy="1905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i="1"/>
            </a:lvl1pPr>
          </a:lstStyle>
          <a:p>
            <a:r>
              <a:rPr lang="en-GB"/>
              <a:t>Click on icon below </a:t>
            </a:r>
            <a:br>
              <a:rPr lang="en-GB"/>
            </a:br>
            <a:r>
              <a:rPr lang="en-GB"/>
              <a:t>to insert an image.</a:t>
            </a:r>
            <a:endParaRPr lang="en-GB" dirty="0"/>
          </a:p>
        </p:txBody>
      </p:sp>
      <p:sp>
        <p:nvSpPr>
          <p:cNvPr id="26" name="Tijdelijke aanduiding voor afbeelding 10"/>
          <p:cNvSpPr>
            <a:spLocks noGrp="1"/>
          </p:cNvSpPr>
          <p:nvPr>
            <p:ph type="pic" sz="quarter" idx="17" hasCustomPrompt="1"/>
          </p:nvPr>
        </p:nvSpPr>
        <p:spPr>
          <a:xfrm>
            <a:off x="9144000" y="4953000"/>
            <a:ext cx="3048000" cy="1905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i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icon below </a:t>
            </a:r>
            <a:br>
              <a:rPr lang="en-GB"/>
            </a:br>
            <a:r>
              <a:rPr lang="en-GB"/>
              <a:t>to insert an image.</a:t>
            </a:r>
            <a:endParaRPr lang="en-GB" dirty="0"/>
          </a:p>
        </p:txBody>
      </p:sp>
      <p:sp>
        <p:nvSpPr>
          <p:cNvPr id="27" name="Tijdelijke aanduiding voor afbeelding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4953000"/>
            <a:ext cx="3048000" cy="1905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i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icon below </a:t>
            </a:r>
            <a:br>
              <a:rPr lang="en-GB"/>
            </a:br>
            <a:r>
              <a:rPr lang="en-GB"/>
              <a:t>to insert an image.</a:t>
            </a:r>
            <a:endParaRPr lang="en-GB" dirty="0"/>
          </a:p>
        </p:txBody>
      </p:sp>
      <p:sp>
        <p:nvSpPr>
          <p:cNvPr id="28" name="Tekstvak 27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Text and photocollage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7" name="Groep 46">
            <a:extLst>
              <a:ext uri="{FF2B5EF4-FFF2-40B4-BE49-F238E27FC236}">
                <a16:creationId xmlns:a16="http://schemas.microsoft.com/office/drawing/2014/main" id="{88BCECC0-8972-461E-B544-6AF527F4E1AD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D5B0B76-D744-4768-A05D-E764D35B49F8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FF44D0DA-3EB8-4324-9D2F-6C9DD15FF728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79A6C0F-05C7-438A-8DDB-7FFB3F699E36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3DAD8491-D4A4-4460-AA8F-9D86AC5EDED8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147EDAC9-2EFB-412B-9495-87F9EB50E210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46D774D3-7293-4FE0-A9CC-B85A11C96CDC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54" name="bijsnijden">
              <a:extLst>
                <a:ext uri="{FF2B5EF4-FFF2-40B4-BE49-F238E27FC236}">
                  <a16:creationId xmlns:a16="http://schemas.microsoft.com/office/drawing/2014/main" id="{B7530E1D-2338-48A0-882D-E38FC5664E7D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3A270AA0-D907-4ACE-9CF0-9F949CE7CABA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13772FAC-271E-4FFC-A00D-21402E72261A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76" name="Afbeelding 75">
                  <a:extLst>
                    <a:ext uri="{FF2B5EF4-FFF2-40B4-BE49-F238E27FC236}">
                      <a16:creationId xmlns:a16="http://schemas.microsoft.com/office/drawing/2014/main" id="{02D76EC0-4FD4-459C-B924-8BA3585A838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77" name="L-vorm 76">
                  <a:extLst>
                    <a:ext uri="{FF2B5EF4-FFF2-40B4-BE49-F238E27FC236}">
                      <a16:creationId xmlns:a16="http://schemas.microsoft.com/office/drawing/2014/main" id="{712713A3-D960-4B4B-907D-4DE0911B8F21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L-vorm 77">
                  <a:extLst>
                    <a:ext uri="{FF2B5EF4-FFF2-40B4-BE49-F238E27FC236}">
                      <a16:creationId xmlns:a16="http://schemas.microsoft.com/office/drawing/2014/main" id="{1DCC3EDD-1DED-4B77-81A9-30924C8E34C6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73" name="Tekstvak 76">
                <a:extLst>
                  <a:ext uri="{FF2B5EF4-FFF2-40B4-BE49-F238E27FC236}">
                    <a16:creationId xmlns:a16="http://schemas.microsoft.com/office/drawing/2014/main" id="{0C61509E-BC3E-49B6-AC6D-24D996416692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74" name="Rechthoekige driehoek 73">
                <a:extLst>
                  <a:ext uri="{FF2B5EF4-FFF2-40B4-BE49-F238E27FC236}">
                    <a16:creationId xmlns:a16="http://schemas.microsoft.com/office/drawing/2014/main" id="{962BC866-FBFD-465C-A434-611EBBC2CCC1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686B14B0-B53B-49DD-8498-8873CAE97346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56" name="Tekstvak 33">
              <a:extLst>
                <a:ext uri="{FF2B5EF4-FFF2-40B4-BE49-F238E27FC236}">
                  <a16:creationId xmlns:a16="http://schemas.microsoft.com/office/drawing/2014/main" id="{66F46FFF-CCAB-482F-85B3-0E20D5FABE97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7" name="Tekstvak 33">
              <a:extLst>
                <a:ext uri="{FF2B5EF4-FFF2-40B4-BE49-F238E27FC236}">
                  <a16:creationId xmlns:a16="http://schemas.microsoft.com/office/drawing/2014/main" id="{DBD19109-F285-4DE3-AF0F-9AB7967F3AEA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676709B4-DEBF-4FAB-B7C8-1596DFF8EDA7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AF89A992-E021-4BAD-B1E6-CAE85A95C563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EBC50CFE-CCE1-4D1A-86E2-C1A0DF76771A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A305B3A4-DBE0-4BE9-96DF-9F2E1AE33180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572CCC27-C658-4CAE-A5F2-E73815677B90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63" name="Icoontje afbeelding">
              <a:extLst>
                <a:ext uri="{FF2B5EF4-FFF2-40B4-BE49-F238E27FC236}">
                  <a16:creationId xmlns:a16="http://schemas.microsoft.com/office/drawing/2014/main" id="{67AE1609-0E7F-456E-960D-1ECDF5CD8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64" name="Tekstvak 33">
              <a:extLst>
                <a:ext uri="{FF2B5EF4-FFF2-40B4-BE49-F238E27FC236}">
                  <a16:creationId xmlns:a16="http://schemas.microsoft.com/office/drawing/2014/main" id="{D1BB90B2-02A9-4FCF-B51E-906BABE0EEF9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71B0789B-C8BB-4F74-BC5E-DA67484CC7EB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34D06D62-69E9-4F8E-A180-1F72E1522E59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91E8784C-1888-4F10-AD13-E4DB9748292E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68" name="Afgeronde rechthoek 63">
                <a:extLst>
                  <a:ext uri="{FF2B5EF4-FFF2-40B4-BE49-F238E27FC236}">
                    <a16:creationId xmlns:a16="http://schemas.microsoft.com/office/drawing/2014/main" id="{47C8F449-BA06-4E18-88FD-55256A80EDD2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Tekstvak 81">
                <a:extLst>
                  <a:ext uri="{FF2B5EF4-FFF2-40B4-BE49-F238E27FC236}">
                    <a16:creationId xmlns:a16="http://schemas.microsoft.com/office/drawing/2014/main" id="{B66BD3E0-F9CF-47D9-A4E9-590C6072E147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DC6547AC-CD82-4002-996B-9596356CA54B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Gelijkbenige driehoek 70">
                <a:extLst>
                  <a:ext uri="{FF2B5EF4-FFF2-40B4-BE49-F238E27FC236}">
                    <a16:creationId xmlns:a16="http://schemas.microsoft.com/office/drawing/2014/main" id="{BB31BD05-919A-49CD-BF59-2B4E3DCA0340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924300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graph (50/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5410200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 noProof="0"/>
              <a:t>Click on icon below to add a graph.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Text and graph (50/50)</a:t>
            </a:r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1B00B677-F220-4ADA-93ED-AEDA5BCBA1D4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E808573A-7E4B-4400-8F82-0A45F5EDB960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27F94067-D340-4D45-AC40-1FF28F4349AB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7770763B-7739-4B93-9538-A42601E7E6FF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497C1831-ADE8-41B2-9C99-FFFDC01A0E5D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654B4D1F-533D-4050-B76D-72519E70B082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grpSp>
        <p:nvGrpSpPr>
          <p:cNvPr id="151" name="Groep 150">
            <a:extLst>
              <a:ext uri="{FF2B5EF4-FFF2-40B4-BE49-F238E27FC236}">
                <a16:creationId xmlns:a16="http://schemas.microsoft.com/office/drawing/2014/main" id="{D3601327-65BA-4452-A7F3-C81F3BCA54CC}"/>
              </a:ext>
            </a:extLst>
          </p:cNvPr>
          <p:cNvGrpSpPr/>
          <p:nvPr userDrawn="1"/>
        </p:nvGrpSpPr>
        <p:grpSpPr>
          <a:xfrm>
            <a:off x="12402999" y="-5444"/>
            <a:ext cx="2659011" cy="6144988"/>
            <a:chOff x="12402999" y="-5444"/>
            <a:chExt cx="2659011" cy="6144988"/>
          </a:xfrm>
        </p:grpSpPr>
        <p:grpSp>
          <p:nvGrpSpPr>
            <p:cNvPr id="152" name="Groep 151">
              <a:extLst>
                <a:ext uri="{FF2B5EF4-FFF2-40B4-BE49-F238E27FC236}">
                  <a16:creationId xmlns:a16="http://schemas.microsoft.com/office/drawing/2014/main" id="{12FDD056-E24B-47D8-89B5-C02C61B2F269}"/>
                </a:ext>
              </a:extLst>
            </p:cNvPr>
            <p:cNvGrpSpPr/>
            <p:nvPr userDrawn="1"/>
          </p:nvGrpSpPr>
          <p:grpSpPr>
            <a:xfrm>
              <a:off x="12440183" y="4375232"/>
              <a:ext cx="2609094" cy="1764312"/>
              <a:chOff x="15473668" y="4375232"/>
              <a:chExt cx="2609094" cy="1764312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F8419161-6F83-408A-A622-0595154A34B6}"/>
                  </a:ext>
                </a:extLst>
              </p:cNvPr>
              <p:cNvGrpSpPr/>
              <p:nvPr/>
            </p:nvGrpSpPr>
            <p:grpSpPr>
              <a:xfrm>
                <a:off x="15490474" y="5279728"/>
                <a:ext cx="1980859" cy="542924"/>
                <a:chOff x="12390702" y="6054428"/>
                <a:chExt cx="1980859" cy="542924"/>
              </a:xfrm>
            </p:grpSpPr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BFBD83FF-D3B9-404D-981E-059DC4B5A91A}"/>
                    </a:ext>
                  </a:extLst>
                </p:cNvPr>
                <p:cNvSpPr/>
                <p:nvPr/>
              </p:nvSpPr>
              <p:spPr>
                <a:xfrm>
                  <a:off x="12402284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013CDD1F-948F-4144-AD5E-4A453EE2B547}"/>
                    </a:ext>
                  </a:extLst>
                </p:cNvPr>
                <p:cNvSpPr/>
                <p:nvPr/>
              </p:nvSpPr>
              <p:spPr>
                <a:xfrm>
                  <a:off x="12662053" y="6062530"/>
                  <a:ext cx="1217000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100" noProof="0">
                      <a:ea typeface="Adobe Heiti Std R" panose="020B0400000000000000" pitchFamily="34" charset="-128"/>
                      <a:cs typeface="Segoe UI Light" panose="020B0502040204020203" pitchFamily="34" charset="0"/>
                    </a:rPr>
                    <a:t>Change chart type</a:t>
                  </a:r>
                </a:p>
              </p:txBody>
            </p:sp>
            <p:sp>
              <p:nvSpPr>
                <p:cNvPr id="189" name="Gelijkbenige driehoek 188">
                  <a:extLst>
                    <a:ext uri="{FF2B5EF4-FFF2-40B4-BE49-F238E27FC236}">
                      <a16:creationId xmlns:a16="http://schemas.microsoft.com/office/drawing/2014/main" id="{210A391A-63A5-4D5B-B307-58E4D64956B6}"/>
                    </a:ext>
                  </a:extLst>
                </p:cNvPr>
                <p:cNvSpPr/>
                <p:nvPr/>
              </p:nvSpPr>
              <p:spPr>
                <a:xfrm rot="5400000">
                  <a:off x="1421047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noProof="0"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90" name="Afgeronde rechthoek 93">
                  <a:extLst>
                    <a:ext uri="{FF2B5EF4-FFF2-40B4-BE49-F238E27FC236}">
                      <a16:creationId xmlns:a16="http://schemas.microsoft.com/office/drawing/2014/main" id="{49EF8297-15DA-4B72-A52F-B152719C9FC7}"/>
                    </a:ext>
                  </a:extLst>
                </p:cNvPr>
                <p:cNvSpPr/>
                <p:nvPr/>
              </p:nvSpPr>
              <p:spPr>
                <a:xfrm>
                  <a:off x="12390702" y="6322741"/>
                  <a:ext cx="1973675" cy="268314"/>
                </a:xfrm>
                <a:prstGeom prst="roundRect">
                  <a:avLst/>
                </a:prstGeom>
                <a:gradFill>
                  <a:gsLst>
                    <a:gs pos="0">
                      <a:srgbClr val="FFF2BD"/>
                    </a:gs>
                    <a:gs pos="34000">
                      <a:srgbClr val="FFE98B"/>
                    </a:gs>
                    <a:gs pos="78000">
                      <a:srgbClr val="FFF5C9"/>
                    </a:gs>
                    <a:gs pos="59000">
                      <a:srgbClr val="FFE98B"/>
                    </a:gs>
                  </a:gsLst>
                  <a:lin ang="5400000" scaled="0"/>
                </a:gra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24000" rtlCol="0" anchor="ctr"/>
                <a:lstStyle/>
                <a:p>
                  <a:r>
                    <a:rPr lang="en-GB" sz="1200" noProof="0">
                      <a:solidFill>
                        <a:schemeClr val="tx1"/>
                      </a:solidFill>
                      <a:ea typeface="Adobe Heiti Std R" panose="020B0400000000000000" pitchFamily="34" charset="-128"/>
                      <a:cs typeface="Segoe UI Light" panose="020B0502040204020203" pitchFamily="34" charset="0"/>
                    </a:rPr>
                    <a:t>Edit data</a:t>
                  </a:r>
                </a:p>
              </p:txBody>
            </p:sp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4A9AE027-E5DB-4395-841C-B98F8EFD5493}"/>
                    </a:ext>
                  </a:extLst>
                </p:cNvPr>
                <p:cNvGrpSpPr/>
                <p:nvPr/>
              </p:nvGrpSpPr>
              <p:grpSpPr>
                <a:xfrm>
                  <a:off x="12461788" y="6100223"/>
                  <a:ext cx="204691" cy="170000"/>
                  <a:chOff x="15171969" y="1587338"/>
                  <a:chExt cx="755407" cy="627385"/>
                </a:xfrm>
              </p:grpSpPr>
              <p:sp>
                <p:nvSpPr>
                  <p:cNvPr id="208" name="Rechthoek 962">
                    <a:extLst>
                      <a:ext uri="{FF2B5EF4-FFF2-40B4-BE49-F238E27FC236}">
                        <a16:creationId xmlns:a16="http://schemas.microsoft.com/office/drawing/2014/main" id="{EEAF3BC9-5A37-4014-953C-3EE01B294B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5171969" y="2008934"/>
                    <a:ext cx="755407" cy="205789"/>
                  </a:xfrm>
                  <a:custGeom>
                    <a:avLst/>
                    <a:gdLst>
                      <a:gd name="connsiteX0" fmla="*/ 0 w 664132"/>
                      <a:gd name="connsiteY0" fmla="*/ 0 h 277787"/>
                      <a:gd name="connsiteX1" fmla="*/ 664132 w 664132"/>
                      <a:gd name="connsiteY1" fmla="*/ 0 h 277787"/>
                      <a:gd name="connsiteX2" fmla="*/ 664132 w 664132"/>
                      <a:gd name="connsiteY2" fmla="*/ 277787 h 277787"/>
                      <a:gd name="connsiteX3" fmla="*/ 0 w 664132"/>
                      <a:gd name="connsiteY3" fmla="*/ 277787 h 277787"/>
                      <a:gd name="connsiteX4" fmla="*/ 0 w 664132"/>
                      <a:gd name="connsiteY4" fmla="*/ 0 h 277787"/>
                      <a:gd name="connsiteX0" fmla="*/ 0 w 664132"/>
                      <a:gd name="connsiteY0" fmla="*/ 0 h 290487"/>
                      <a:gd name="connsiteX1" fmla="*/ 664132 w 664132"/>
                      <a:gd name="connsiteY1" fmla="*/ 0 h 290487"/>
                      <a:gd name="connsiteX2" fmla="*/ 333932 w 664132"/>
                      <a:gd name="connsiteY2" fmla="*/ 290487 h 290487"/>
                      <a:gd name="connsiteX3" fmla="*/ 0 w 664132"/>
                      <a:gd name="connsiteY3" fmla="*/ 277787 h 290487"/>
                      <a:gd name="connsiteX4" fmla="*/ 0 w 664132"/>
                      <a:gd name="connsiteY4" fmla="*/ 0 h 290487"/>
                      <a:gd name="connsiteX0" fmla="*/ 0 w 664132"/>
                      <a:gd name="connsiteY0" fmla="*/ 0 h 277787"/>
                      <a:gd name="connsiteX1" fmla="*/ 664132 w 664132"/>
                      <a:gd name="connsiteY1" fmla="*/ 0 h 277787"/>
                      <a:gd name="connsiteX2" fmla="*/ 575232 w 664132"/>
                      <a:gd name="connsiteY2" fmla="*/ 271437 h 277787"/>
                      <a:gd name="connsiteX3" fmla="*/ 0 w 664132"/>
                      <a:gd name="connsiteY3" fmla="*/ 277787 h 277787"/>
                      <a:gd name="connsiteX4" fmla="*/ 0 w 664132"/>
                      <a:gd name="connsiteY4" fmla="*/ 0 h 277787"/>
                      <a:gd name="connsiteX0" fmla="*/ 0 w 708582"/>
                      <a:gd name="connsiteY0" fmla="*/ 0 h 277787"/>
                      <a:gd name="connsiteX1" fmla="*/ 708582 w 708582"/>
                      <a:gd name="connsiteY1" fmla="*/ 31750 h 277787"/>
                      <a:gd name="connsiteX2" fmla="*/ 575232 w 708582"/>
                      <a:gd name="connsiteY2" fmla="*/ 271437 h 277787"/>
                      <a:gd name="connsiteX3" fmla="*/ 0 w 708582"/>
                      <a:gd name="connsiteY3" fmla="*/ 277787 h 277787"/>
                      <a:gd name="connsiteX4" fmla="*/ 0 w 708582"/>
                      <a:gd name="connsiteY4" fmla="*/ 0 h 277787"/>
                      <a:gd name="connsiteX0" fmla="*/ 228600 w 708582"/>
                      <a:gd name="connsiteY0" fmla="*/ 6350 h 246037"/>
                      <a:gd name="connsiteX1" fmla="*/ 708582 w 708582"/>
                      <a:gd name="connsiteY1" fmla="*/ 0 h 246037"/>
                      <a:gd name="connsiteX2" fmla="*/ 575232 w 708582"/>
                      <a:gd name="connsiteY2" fmla="*/ 239687 h 246037"/>
                      <a:gd name="connsiteX3" fmla="*/ 0 w 708582"/>
                      <a:gd name="connsiteY3" fmla="*/ 246037 h 246037"/>
                      <a:gd name="connsiteX4" fmla="*/ 228600 w 708582"/>
                      <a:gd name="connsiteY4" fmla="*/ 6350 h 246037"/>
                      <a:gd name="connsiteX0" fmla="*/ 228600 w 778432"/>
                      <a:gd name="connsiteY0" fmla="*/ 0 h 239687"/>
                      <a:gd name="connsiteX1" fmla="*/ 778432 w 778432"/>
                      <a:gd name="connsiteY1" fmla="*/ 25400 h 239687"/>
                      <a:gd name="connsiteX2" fmla="*/ 575232 w 778432"/>
                      <a:gd name="connsiteY2" fmla="*/ 233337 h 239687"/>
                      <a:gd name="connsiteX3" fmla="*/ 0 w 778432"/>
                      <a:gd name="connsiteY3" fmla="*/ 239687 h 239687"/>
                      <a:gd name="connsiteX4" fmla="*/ 228600 w 778432"/>
                      <a:gd name="connsiteY4" fmla="*/ 0 h 239687"/>
                      <a:gd name="connsiteX0" fmla="*/ 228600 w 778432"/>
                      <a:gd name="connsiteY0" fmla="*/ 0 h 214287"/>
                      <a:gd name="connsiteX1" fmla="*/ 778432 w 778432"/>
                      <a:gd name="connsiteY1" fmla="*/ 0 h 214287"/>
                      <a:gd name="connsiteX2" fmla="*/ 575232 w 778432"/>
                      <a:gd name="connsiteY2" fmla="*/ 207937 h 214287"/>
                      <a:gd name="connsiteX3" fmla="*/ 0 w 778432"/>
                      <a:gd name="connsiteY3" fmla="*/ 214287 h 214287"/>
                      <a:gd name="connsiteX4" fmla="*/ 228600 w 778432"/>
                      <a:gd name="connsiteY4" fmla="*/ 0 h 214287"/>
                      <a:gd name="connsiteX0" fmla="*/ 228600 w 730724"/>
                      <a:gd name="connsiteY0" fmla="*/ 3975 h 218262"/>
                      <a:gd name="connsiteX1" fmla="*/ 730724 w 730724"/>
                      <a:gd name="connsiteY1" fmla="*/ 0 h 218262"/>
                      <a:gd name="connsiteX2" fmla="*/ 575232 w 730724"/>
                      <a:gd name="connsiteY2" fmla="*/ 211912 h 218262"/>
                      <a:gd name="connsiteX3" fmla="*/ 0 w 730724"/>
                      <a:gd name="connsiteY3" fmla="*/ 218262 h 218262"/>
                      <a:gd name="connsiteX4" fmla="*/ 228600 w 730724"/>
                      <a:gd name="connsiteY4" fmla="*/ 3975 h 218262"/>
                      <a:gd name="connsiteX0" fmla="*/ 252454 w 754578"/>
                      <a:gd name="connsiteY0" fmla="*/ 3975 h 211912"/>
                      <a:gd name="connsiteX1" fmla="*/ 754578 w 754578"/>
                      <a:gd name="connsiteY1" fmla="*/ 0 h 211912"/>
                      <a:gd name="connsiteX2" fmla="*/ 599086 w 754578"/>
                      <a:gd name="connsiteY2" fmla="*/ 211912 h 211912"/>
                      <a:gd name="connsiteX3" fmla="*/ 0 w 754578"/>
                      <a:gd name="connsiteY3" fmla="*/ 210311 h 211912"/>
                      <a:gd name="connsiteX4" fmla="*/ 252454 w 754578"/>
                      <a:gd name="connsiteY4" fmla="*/ 3975 h 211912"/>
                      <a:gd name="connsiteX0" fmla="*/ 172941 w 754578"/>
                      <a:gd name="connsiteY0" fmla="*/ 0 h 219864"/>
                      <a:gd name="connsiteX1" fmla="*/ 754578 w 754578"/>
                      <a:gd name="connsiteY1" fmla="*/ 7952 h 219864"/>
                      <a:gd name="connsiteX2" fmla="*/ 599086 w 754578"/>
                      <a:gd name="connsiteY2" fmla="*/ 219864 h 219864"/>
                      <a:gd name="connsiteX3" fmla="*/ 0 w 754578"/>
                      <a:gd name="connsiteY3" fmla="*/ 218263 h 219864"/>
                      <a:gd name="connsiteX4" fmla="*/ 172941 w 754578"/>
                      <a:gd name="connsiteY4" fmla="*/ 0 h 219864"/>
                      <a:gd name="connsiteX0" fmla="*/ 172941 w 754578"/>
                      <a:gd name="connsiteY0" fmla="*/ 0 h 223840"/>
                      <a:gd name="connsiteX1" fmla="*/ 754578 w 754578"/>
                      <a:gd name="connsiteY1" fmla="*/ 7952 h 223840"/>
                      <a:gd name="connsiteX2" fmla="*/ 654745 w 754578"/>
                      <a:gd name="connsiteY2" fmla="*/ 223840 h 223840"/>
                      <a:gd name="connsiteX3" fmla="*/ 0 w 754578"/>
                      <a:gd name="connsiteY3" fmla="*/ 218263 h 223840"/>
                      <a:gd name="connsiteX4" fmla="*/ 172941 w 754578"/>
                      <a:gd name="connsiteY4" fmla="*/ 0 h 223840"/>
                      <a:gd name="connsiteX0" fmla="*/ 172941 w 754578"/>
                      <a:gd name="connsiteY0" fmla="*/ 0 h 219864"/>
                      <a:gd name="connsiteX1" fmla="*/ 754578 w 754578"/>
                      <a:gd name="connsiteY1" fmla="*/ 7952 h 219864"/>
                      <a:gd name="connsiteX2" fmla="*/ 646793 w 754578"/>
                      <a:gd name="connsiteY2" fmla="*/ 219864 h 219864"/>
                      <a:gd name="connsiteX3" fmla="*/ 0 w 754578"/>
                      <a:gd name="connsiteY3" fmla="*/ 218263 h 219864"/>
                      <a:gd name="connsiteX4" fmla="*/ 172941 w 754578"/>
                      <a:gd name="connsiteY4" fmla="*/ 0 h 219864"/>
                      <a:gd name="connsiteX0" fmla="*/ 172941 w 818189"/>
                      <a:gd name="connsiteY0" fmla="*/ 0 h 219864"/>
                      <a:gd name="connsiteX1" fmla="*/ 818189 w 818189"/>
                      <a:gd name="connsiteY1" fmla="*/ 31806 h 219864"/>
                      <a:gd name="connsiteX2" fmla="*/ 646793 w 818189"/>
                      <a:gd name="connsiteY2" fmla="*/ 219864 h 219864"/>
                      <a:gd name="connsiteX3" fmla="*/ 0 w 818189"/>
                      <a:gd name="connsiteY3" fmla="*/ 218263 h 219864"/>
                      <a:gd name="connsiteX4" fmla="*/ 172941 w 818189"/>
                      <a:gd name="connsiteY4" fmla="*/ 0 h 219864"/>
                      <a:gd name="connsiteX0" fmla="*/ 172941 w 806262"/>
                      <a:gd name="connsiteY0" fmla="*/ 0 h 219864"/>
                      <a:gd name="connsiteX1" fmla="*/ 806262 w 806262"/>
                      <a:gd name="connsiteY1" fmla="*/ 11928 h 219864"/>
                      <a:gd name="connsiteX2" fmla="*/ 646793 w 806262"/>
                      <a:gd name="connsiteY2" fmla="*/ 219864 h 219864"/>
                      <a:gd name="connsiteX3" fmla="*/ 0 w 806262"/>
                      <a:gd name="connsiteY3" fmla="*/ 218263 h 219864"/>
                      <a:gd name="connsiteX4" fmla="*/ 172941 w 806262"/>
                      <a:gd name="connsiteY4" fmla="*/ 0 h 219864"/>
                      <a:gd name="connsiteX0" fmla="*/ 172941 w 798310"/>
                      <a:gd name="connsiteY0" fmla="*/ 0 h 219864"/>
                      <a:gd name="connsiteX1" fmla="*/ 798310 w 798310"/>
                      <a:gd name="connsiteY1" fmla="*/ 15903 h 219864"/>
                      <a:gd name="connsiteX2" fmla="*/ 646793 w 798310"/>
                      <a:gd name="connsiteY2" fmla="*/ 219864 h 219864"/>
                      <a:gd name="connsiteX3" fmla="*/ 0 w 798310"/>
                      <a:gd name="connsiteY3" fmla="*/ 218263 h 219864"/>
                      <a:gd name="connsiteX4" fmla="*/ 172941 w 798310"/>
                      <a:gd name="connsiteY4" fmla="*/ 0 h 219864"/>
                      <a:gd name="connsiteX0" fmla="*/ 172941 w 798310"/>
                      <a:gd name="connsiteY0" fmla="*/ 0 h 259620"/>
                      <a:gd name="connsiteX1" fmla="*/ 798310 w 798310"/>
                      <a:gd name="connsiteY1" fmla="*/ 15903 h 259620"/>
                      <a:gd name="connsiteX2" fmla="*/ 614988 w 798310"/>
                      <a:gd name="connsiteY2" fmla="*/ 259620 h 259620"/>
                      <a:gd name="connsiteX3" fmla="*/ 0 w 798310"/>
                      <a:gd name="connsiteY3" fmla="*/ 218263 h 259620"/>
                      <a:gd name="connsiteX4" fmla="*/ 172941 w 798310"/>
                      <a:gd name="connsiteY4" fmla="*/ 0 h 259620"/>
                      <a:gd name="connsiteX0" fmla="*/ 188843 w 814212"/>
                      <a:gd name="connsiteY0" fmla="*/ 0 h 259620"/>
                      <a:gd name="connsiteX1" fmla="*/ 814212 w 814212"/>
                      <a:gd name="connsiteY1" fmla="*/ 15903 h 259620"/>
                      <a:gd name="connsiteX2" fmla="*/ 630890 w 814212"/>
                      <a:gd name="connsiteY2" fmla="*/ 259620 h 259620"/>
                      <a:gd name="connsiteX3" fmla="*/ 0 w 814212"/>
                      <a:gd name="connsiteY3" fmla="*/ 254043 h 259620"/>
                      <a:gd name="connsiteX4" fmla="*/ 188843 w 814212"/>
                      <a:gd name="connsiteY4" fmla="*/ 0 h 259620"/>
                      <a:gd name="connsiteX0" fmla="*/ 208721 w 834090"/>
                      <a:gd name="connsiteY0" fmla="*/ 0 h 259620"/>
                      <a:gd name="connsiteX1" fmla="*/ 834090 w 834090"/>
                      <a:gd name="connsiteY1" fmla="*/ 15903 h 259620"/>
                      <a:gd name="connsiteX2" fmla="*/ 650768 w 834090"/>
                      <a:gd name="connsiteY2" fmla="*/ 259620 h 259620"/>
                      <a:gd name="connsiteX3" fmla="*/ 0 w 834090"/>
                      <a:gd name="connsiteY3" fmla="*/ 254043 h 259620"/>
                      <a:gd name="connsiteX4" fmla="*/ 208721 w 834090"/>
                      <a:gd name="connsiteY4" fmla="*/ 0 h 259620"/>
                      <a:gd name="connsiteX0" fmla="*/ 268356 w 893725"/>
                      <a:gd name="connsiteY0" fmla="*/ 0 h 259620"/>
                      <a:gd name="connsiteX1" fmla="*/ 893725 w 893725"/>
                      <a:gd name="connsiteY1" fmla="*/ 15903 h 259620"/>
                      <a:gd name="connsiteX2" fmla="*/ 710403 w 893725"/>
                      <a:gd name="connsiteY2" fmla="*/ 259620 h 259620"/>
                      <a:gd name="connsiteX3" fmla="*/ 0 w 893725"/>
                      <a:gd name="connsiteY3" fmla="*/ 254043 h 259620"/>
                      <a:gd name="connsiteX4" fmla="*/ 268356 w 893725"/>
                      <a:gd name="connsiteY4" fmla="*/ 0 h 259620"/>
                      <a:gd name="connsiteX0" fmla="*/ 260405 w 885774"/>
                      <a:gd name="connsiteY0" fmla="*/ 0 h 259620"/>
                      <a:gd name="connsiteX1" fmla="*/ 885774 w 885774"/>
                      <a:gd name="connsiteY1" fmla="*/ 15903 h 259620"/>
                      <a:gd name="connsiteX2" fmla="*/ 702452 w 885774"/>
                      <a:gd name="connsiteY2" fmla="*/ 259620 h 259620"/>
                      <a:gd name="connsiteX3" fmla="*/ 0 w 885774"/>
                      <a:gd name="connsiteY3" fmla="*/ 254043 h 259620"/>
                      <a:gd name="connsiteX4" fmla="*/ 260405 w 885774"/>
                      <a:gd name="connsiteY4" fmla="*/ 0 h 259620"/>
                      <a:gd name="connsiteX0" fmla="*/ 220648 w 885774"/>
                      <a:gd name="connsiteY0" fmla="*/ 0 h 243717"/>
                      <a:gd name="connsiteX1" fmla="*/ 885774 w 885774"/>
                      <a:gd name="connsiteY1" fmla="*/ 0 h 243717"/>
                      <a:gd name="connsiteX2" fmla="*/ 702452 w 885774"/>
                      <a:gd name="connsiteY2" fmla="*/ 243717 h 243717"/>
                      <a:gd name="connsiteX3" fmla="*/ 0 w 885774"/>
                      <a:gd name="connsiteY3" fmla="*/ 238140 h 243717"/>
                      <a:gd name="connsiteX4" fmla="*/ 220648 w 885774"/>
                      <a:gd name="connsiteY4" fmla="*/ 0 h 243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774" h="243717">
                        <a:moveTo>
                          <a:pt x="220648" y="0"/>
                        </a:moveTo>
                        <a:lnTo>
                          <a:pt x="885774" y="0"/>
                        </a:lnTo>
                        <a:lnTo>
                          <a:pt x="702452" y="243717"/>
                        </a:lnTo>
                        <a:lnTo>
                          <a:pt x="0" y="238140"/>
                        </a:lnTo>
                        <a:lnTo>
                          <a:pt x="220648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50000"/>
                    </a:srgbClr>
                  </a:solidFill>
                  <a:ln w="2540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209" name="Groep 208">
                    <a:extLst>
                      <a:ext uri="{FF2B5EF4-FFF2-40B4-BE49-F238E27FC236}">
                        <a16:creationId xmlns:a16="http://schemas.microsoft.com/office/drawing/2014/main" id="{8624336C-9AEF-4E1C-AF3F-AFA2BC08099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5281106" y="1587338"/>
                    <a:ext cx="511775" cy="560304"/>
                    <a:chOff x="10604642" y="969717"/>
                    <a:chExt cx="1290643" cy="1427163"/>
                  </a:xfrm>
                </p:grpSpPr>
                <p:grpSp>
                  <p:nvGrpSpPr>
                    <p:cNvPr id="210" name="Group 879">
                      <a:extLst>
                        <a:ext uri="{FF2B5EF4-FFF2-40B4-BE49-F238E27FC236}">
                          <a16:creationId xmlns:a16="http://schemas.microsoft.com/office/drawing/2014/main" id="{D6001285-849F-43AC-A18E-AC4ABAE431C3}"/>
                        </a:ext>
                      </a:extLst>
                    </p:cNvPr>
                    <p:cNvGrpSpPr>
                      <a:grpSpLocks noChangeAspect="1"/>
                    </p:cNvGrpSpPr>
                    <p:nvPr userDrawn="1"/>
                  </p:nvGrpSpPr>
                  <p:grpSpPr bwMode="auto">
                    <a:xfrm>
                      <a:off x="10604642" y="969717"/>
                      <a:ext cx="1290643" cy="1427163"/>
                      <a:chOff x="4798" y="1515"/>
                      <a:chExt cx="813" cy="899"/>
                    </a:xfrm>
                  </p:grpSpPr>
                  <p:sp>
                    <p:nvSpPr>
                      <p:cNvPr id="212" name="Freeform 886">
                        <a:extLst>
                          <a:ext uri="{FF2B5EF4-FFF2-40B4-BE49-F238E27FC236}">
                            <a16:creationId xmlns:a16="http://schemas.microsoft.com/office/drawing/2014/main" id="{28BEDABC-FC84-42FF-B788-A1106DC11460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269" y="1515"/>
                        <a:ext cx="71" cy="898"/>
                      </a:xfrm>
                      <a:custGeom>
                        <a:avLst/>
                        <a:gdLst>
                          <a:gd name="T0" fmla="*/ 282 w 282"/>
                          <a:gd name="T1" fmla="*/ 0 h 3595"/>
                          <a:gd name="T2" fmla="*/ 282 w 282"/>
                          <a:gd name="T3" fmla="*/ 3138 h 3595"/>
                          <a:gd name="T4" fmla="*/ 0 w 282"/>
                          <a:gd name="T5" fmla="*/ 3595 h 3595"/>
                          <a:gd name="T6" fmla="*/ 0 w 282"/>
                          <a:gd name="T7" fmla="*/ 285 h 3595"/>
                          <a:gd name="T8" fmla="*/ 282 w 282"/>
                          <a:gd name="T9" fmla="*/ 0 h 3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82" h="3595">
                            <a:moveTo>
                              <a:pt x="282" y="0"/>
                            </a:moveTo>
                            <a:lnTo>
                              <a:pt x="282" y="3138"/>
                            </a:lnTo>
                            <a:lnTo>
                              <a:pt x="0" y="3595"/>
                            </a:lnTo>
                            <a:lnTo>
                              <a:pt x="0" y="285"/>
                            </a:lnTo>
                            <a:lnTo>
                              <a:pt x="282" y="0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3" name="Rectangle 880">
                        <a:extLst>
                          <a:ext uri="{FF2B5EF4-FFF2-40B4-BE49-F238E27FC236}">
                            <a16:creationId xmlns:a16="http://schemas.microsoft.com/office/drawing/2014/main" id="{E7229AF8-A0DB-4BB9-B7D9-79C60D4A5945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4798" y="1515"/>
                        <a:ext cx="813" cy="899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4" name="Rectangle 881">
                        <a:extLst>
                          <a:ext uri="{FF2B5EF4-FFF2-40B4-BE49-F238E27FC236}">
                            <a16:creationId xmlns:a16="http://schemas.microsoft.com/office/drawing/2014/main" id="{CC9B004B-BDDF-4BFE-B966-DDB1B8315847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4798" y="1857"/>
                        <a:ext cx="228" cy="55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2060"/>
                          </a:gs>
                          <a:gs pos="100000">
                            <a:srgbClr val="1929FF"/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5" name="Freeform 882">
                        <a:extLst>
                          <a:ext uri="{FF2B5EF4-FFF2-40B4-BE49-F238E27FC236}">
                            <a16:creationId xmlns:a16="http://schemas.microsoft.com/office/drawing/2014/main" id="{D24063A8-9B15-4DD4-B73C-933E9188F243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4798" y="1771"/>
                        <a:ext cx="314" cy="86"/>
                      </a:xfrm>
                      <a:custGeom>
                        <a:avLst/>
                        <a:gdLst>
                          <a:gd name="T0" fmla="*/ 411 w 1255"/>
                          <a:gd name="T1" fmla="*/ 0 h 342"/>
                          <a:gd name="T2" fmla="*/ 1255 w 1255"/>
                          <a:gd name="T3" fmla="*/ 0 h 342"/>
                          <a:gd name="T4" fmla="*/ 913 w 1255"/>
                          <a:gd name="T5" fmla="*/ 342 h 342"/>
                          <a:gd name="T6" fmla="*/ 0 w 1255"/>
                          <a:gd name="T7" fmla="*/ 342 h 342"/>
                          <a:gd name="T8" fmla="*/ 411 w 1255"/>
                          <a:gd name="T9" fmla="*/ 0 h 34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255" h="342">
                            <a:moveTo>
                              <a:pt x="411" y="0"/>
                            </a:moveTo>
                            <a:lnTo>
                              <a:pt x="1255" y="0"/>
                            </a:lnTo>
                            <a:lnTo>
                              <a:pt x="913" y="342"/>
                            </a:lnTo>
                            <a:lnTo>
                              <a:pt x="0" y="342"/>
                            </a:lnTo>
                            <a:lnTo>
                              <a:pt x="411" y="0"/>
                            </a:lnTo>
                            <a:close/>
                          </a:path>
                        </a:pathLst>
                      </a:custGeom>
                      <a:solidFill>
                        <a:srgbClr val="0039AC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6" name="Freeform 883">
                        <a:extLst>
                          <a:ext uri="{FF2B5EF4-FFF2-40B4-BE49-F238E27FC236}">
                            <a16:creationId xmlns:a16="http://schemas.microsoft.com/office/drawing/2014/main" id="{ECA10BCA-D800-4609-8650-093ABD166738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026" y="1771"/>
                        <a:ext cx="85" cy="642"/>
                      </a:xfrm>
                      <a:custGeom>
                        <a:avLst/>
                        <a:gdLst>
                          <a:gd name="T0" fmla="*/ 342 w 342"/>
                          <a:gd name="T1" fmla="*/ 0 h 2568"/>
                          <a:gd name="T2" fmla="*/ 342 w 342"/>
                          <a:gd name="T3" fmla="*/ 2111 h 2568"/>
                          <a:gd name="T4" fmla="*/ 0 w 342"/>
                          <a:gd name="T5" fmla="*/ 2568 h 2568"/>
                          <a:gd name="T6" fmla="*/ 0 w 342"/>
                          <a:gd name="T7" fmla="*/ 342 h 2568"/>
                          <a:gd name="T8" fmla="*/ 342 w 342"/>
                          <a:gd name="T9" fmla="*/ 0 h 256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42" h="2568">
                            <a:moveTo>
                              <a:pt x="342" y="0"/>
                            </a:moveTo>
                            <a:lnTo>
                              <a:pt x="342" y="2111"/>
                            </a:lnTo>
                            <a:lnTo>
                              <a:pt x="0" y="2568"/>
                            </a:lnTo>
                            <a:lnTo>
                              <a:pt x="0" y="342"/>
                            </a:lnTo>
                            <a:lnTo>
                              <a:pt x="342" y="0"/>
                            </a:lnTo>
                            <a:close/>
                          </a:path>
                        </a:pathLst>
                      </a:custGeom>
                      <a:solidFill>
                        <a:srgbClr val="000075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7" name="Freeform 884">
                        <a:extLst>
                          <a:ext uri="{FF2B5EF4-FFF2-40B4-BE49-F238E27FC236}">
                            <a16:creationId xmlns:a16="http://schemas.microsoft.com/office/drawing/2014/main" id="{6FA88442-F2B8-47F5-A67C-508F54CCA30B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054" y="1515"/>
                        <a:ext cx="286" cy="72"/>
                      </a:xfrm>
                      <a:custGeom>
                        <a:avLst/>
                        <a:gdLst>
                          <a:gd name="T0" fmla="*/ 318 w 1140"/>
                          <a:gd name="T1" fmla="*/ 0 h 289"/>
                          <a:gd name="T2" fmla="*/ 1140 w 1140"/>
                          <a:gd name="T3" fmla="*/ 0 h 289"/>
                          <a:gd name="T4" fmla="*/ 855 w 1140"/>
                          <a:gd name="T5" fmla="*/ 289 h 289"/>
                          <a:gd name="T6" fmla="*/ 0 w 1140"/>
                          <a:gd name="T7" fmla="*/ 289 h 289"/>
                          <a:gd name="T8" fmla="*/ 318 w 1140"/>
                          <a:gd name="T9" fmla="*/ 0 h 2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140" h="289">
                            <a:moveTo>
                              <a:pt x="318" y="0"/>
                            </a:moveTo>
                            <a:lnTo>
                              <a:pt x="1140" y="0"/>
                            </a:lnTo>
                            <a:lnTo>
                              <a:pt x="855" y="289"/>
                            </a:lnTo>
                            <a:lnTo>
                              <a:pt x="0" y="289"/>
                            </a:lnTo>
                            <a:lnTo>
                              <a:pt x="318" y="0"/>
                            </a:lnTo>
                            <a:close/>
                          </a:path>
                        </a:pathLst>
                      </a:custGeom>
                      <a:solidFill>
                        <a:srgbClr val="EEFF26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8" name="Rectangle 885">
                        <a:extLst>
                          <a:ext uri="{FF2B5EF4-FFF2-40B4-BE49-F238E27FC236}">
                            <a16:creationId xmlns:a16="http://schemas.microsoft.com/office/drawing/2014/main" id="{907AEA5D-1CF7-47F6-8D9E-DBFC62CF300F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5054" y="1587"/>
                        <a:ext cx="215" cy="82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100000">
                            <a:srgbClr val="FFFF00"/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9" name="Rectangle 887">
                        <a:extLst>
                          <a:ext uri="{FF2B5EF4-FFF2-40B4-BE49-F238E27FC236}">
                            <a16:creationId xmlns:a16="http://schemas.microsoft.com/office/drawing/2014/main" id="{B6B70B2E-9E15-42AA-BB9A-D5C38CE81B10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5298" y="1771"/>
                        <a:ext cx="228" cy="64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B80004"/>
                          </a:gs>
                          <a:gs pos="100000">
                            <a:srgbClr val="FF0000"/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20" name="Freeform 888">
                        <a:extLst>
                          <a:ext uri="{FF2B5EF4-FFF2-40B4-BE49-F238E27FC236}">
                            <a16:creationId xmlns:a16="http://schemas.microsoft.com/office/drawing/2014/main" id="{32F587CC-411B-49DB-9F65-EB3A9A99EF38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526" y="1686"/>
                        <a:ext cx="85" cy="727"/>
                      </a:xfrm>
                      <a:custGeom>
                        <a:avLst/>
                        <a:gdLst>
                          <a:gd name="T0" fmla="*/ 342 w 342"/>
                          <a:gd name="T1" fmla="*/ 0 h 2911"/>
                          <a:gd name="T2" fmla="*/ 342 w 342"/>
                          <a:gd name="T3" fmla="*/ 2477 h 2911"/>
                          <a:gd name="T4" fmla="*/ 0 w 342"/>
                          <a:gd name="T5" fmla="*/ 2911 h 2911"/>
                          <a:gd name="T6" fmla="*/ 0 w 342"/>
                          <a:gd name="T7" fmla="*/ 334 h 2911"/>
                          <a:gd name="T8" fmla="*/ 342 w 342"/>
                          <a:gd name="T9" fmla="*/ 0 h 29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42" h="2911">
                            <a:moveTo>
                              <a:pt x="342" y="0"/>
                            </a:moveTo>
                            <a:lnTo>
                              <a:pt x="342" y="2477"/>
                            </a:lnTo>
                            <a:lnTo>
                              <a:pt x="0" y="2911"/>
                            </a:lnTo>
                            <a:lnTo>
                              <a:pt x="0" y="334"/>
                            </a:lnTo>
                            <a:lnTo>
                              <a:pt x="342" y="0"/>
                            </a:lnTo>
                            <a:close/>
                          </a:path>
                        </a:pathLst>
                      </a:custGeom>
                      <a:solidFill>
                        <a:srgbClr val="C2001B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sp>
                  <p:nvSpPr>
                    <p:cNvPr id="211" name="Vrije vorm 131">
                      <a:extLst>
                        <a:ext uri="{FF2B5EF4-FFF2-40B4-BE49-F238E27FC236}">
                          <a16:creationId xmlns:a16="http://schemas.microsoft.com/office/drawing/2014/main" id="{E1FBE407-5A11-447C-A54E-CD08892449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1389225" y="1241176"/>
                      <a:ext cx="506025" cy="137883"/>
                    </a:xfrm>
                    <a:custGeom>
                      <a:avLst/>
                      <a:gdLst>
                        <a:gd name="connsiteX0" fmla="*/ 0 w 508407"/>
                        <a:gd name="connsiteY0" fmla="*/ 142646 h 146304"/>
                        <a:gd name="connsiteX1" fmla="*/ 369418 w 508407"/>
                        <a:gd name="connsiteY1" fmla="*/ 146304 h 146304"/>
                        <a:gd name="connsiteX2" fmla="*/ 508407 w 508407"/>
                        <a:gd name="connsiteY2" fmla="*/ 0 h 146304"/>
                        <a:gd name="connsiteX3" fmla="*/ 168250 w 508407"/>
                        <a:gd name="connsiteY3" fmla="*/ 0 h 146304"/>
                        <a:gd name="connsiteX4" fmla="*/ 0 w 508407"/>
                        <a:gd name="connsiteY4" fmla="*/ 142646 h 146304"/>
                        <a:gd name="connsiteX0" fmla="*/ 0 w 508407"/>
                        <a:gd name="connsiteY0" fmla="*/ 142646 h 142646"/>
                        <a:gd name="connsiteX1" fmla="*/ 376562 w 508407"/>
                        <a:gd name="connsiteY1" fmla="*/ 136779 h 142646"/>
                        <a:gd name="connsiteX2" fmla="*/ 508407 w 508407"/>
                        <a:gd name="connsiteY2" fmla="*/ 0 h 142646"/>
                        <a:gd name="connsiteX3" fmla="*/ 168250 w 508407"/>
                        <a:gd name="connsiteY3" fmla="*/ 0 h 142646"/>
                        <a:gd name="connsiteX4" fmla="*/ 0 w 508407"/>
                        <a:gd name="connsiteY4" fmla="*/ 142646 h 142646"/>
                        <a:gd name="connsiteX0" fmla="*/ 0 w 506025"/>
                        <a:gd name="connsiteY0" fmla="*/ 137883 h 137883"/>
                        <a:gd name="connsiteX1" fmla="*/ 374180 w 506025"/>
                        <a:gd name="connsiteY1" fmla="*/ 136779 h 137883"/>
                        <a:gd name="connsiteX2" fmla="*/ 506025 w 506025"/>
                        <a:gd name="connsiteY2" fmla="*/ 0 h 137883"/>
                        <a:gd name="connsiteX3" fmla="*/ 165868 w 506025"/>
                        <a:gd name="connsiteY3" fmla="*/ 0 h 137883"/>
                        <a:gd name="connsiteX4" fmla="*/ 0 w 506025"/>
                        <a:gd name="connsiteY4" fmla="*/ 137883 h 137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6025" h="137883">
                          <a:moveTo>
                            <a:pt x="0" y="137883"/>
                          </a:moveTo>
                          <a:lnTo>
                            <a:pt x="374180" y="136779"/>
                          </a:lnTo>
                          <a:lnTo>
                            <a:pt x="506025" y="0"/>
                          </a:lnTo>
                          <a:lnTo>
                            <a:pt x="165868" y="0"/>
                          </a:lnTo>
                          <a:lnTo>
                            <a:pt x="0" y="137883"/>
                          </a:lnTo>
                          <a:close/>
                        </a:path>
                      </a:pathLst>
                    </a:custGeom>
                    <a:solidFill>
                      <a:srgbClr val="C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94074AE5-8C8C-4E7C-AD81-1AA7B9F4EFD4}"/>
                    </a:ext>
                  </a:extLst>
                </p:cNvPr>
                <p:cNvGrpSpPr/>
                <p:nvPr/>
              </p:nvGrpSpPr>
              <p:grpSpPr>
                <a:xfrm>
                  <a:off x="12468521" y="6356844"/>
                  <a:ext cx="133446" cy="114786"/>
                  <a:chOff x="14587469" y="6356844"/>
                  <a:chExt cx="133446" cy="114786"/>
                </a:xfrm>
              </p:grpSpPr>
              <p:sp>
                <p:nvSpPr>
                  <p:cNvPr id="198" name="Rectangle 6">
                    <a:extLst>
                      <a:ext uri="{FF2B5EF4-FFF2-40B4-BE49-F238E27FC236}">
                        <a16:creationId xmlns:a16="http://schemas.microsoft.com/office/drawing/2014/main" id="{48118DC8-2070-49A8-B632-9EDE5BD2AB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588703" y="6379233"/>
                    <a:ext cx="130780" cy="91699"/>
                  </a:xfrm>
                  <a:prstGeom prst="rect">
                    <a:avLst/>
                  </a:prstGeom>
                  <a:solidFill>
                    <a:srgbClr val="F2FAFF"/>
                  </a:solidFill>
                  <a:ln w="0">
                    <a:solidFill>
                      <a:schemeClr val="bg2">
                        <a:lumMod val="50000"/>
                      </a:schemeClr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9" name="Rectangle 15">
                    <a:extLst>
                      <a:ext uri="{FF2B5EF4-FFF2-40B4-BE49-F238E27FC236}">
                        <a16:creationId xmlns:a16="http://schemas.microsoft.com/office/drawing/2014/main" id="{19B3DA8F-60F8-4160-BA8A-F33BC3D8D18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587469" y="6423761"/>
                    <a:ext cx="131076" cy="1446"/>
                  </a:xfrm>
                  <a:prstGeom prst="rect">
                    <a:avLst/>
                  </a:prstGeom>
                  <a:gradFill flip="none" rotWithShape="1">
                    <a:gsLst>
                      <a:gs pos="20000">
                        <a:srgbClr val="0039AC"/>
                      </a:gs>
                      <a:gs pos="100000">
                        <a:srgbClr val="90B6FE"/>
                      </a:gs>
                    </a:gsLst>
                    <a:lin ang="108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00" name="Freeform 14">
                    <a:extLst>
                      <a:ext uri="{FF2B5EF4-FFF2-40B4-BE49-F238E27FC236}">
                        <a16:creationId xmlns:a16="http://schemas.microsoft.com/office/drawing/2014/main" id="{18CB0872-35C5-4545-901D-6AA58CACFFBE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14588901" y="6356844"/>
                    <a:ext cx="132014" cy="114786"/>
                  </a:xfrm>
                  <a:custGeom>
                    <a:avLst/>
                    <a:gdLst>
                      <a:gd name="T0" fmla="*/ 48 w 5347"/>
                      <a:gd name="T1" fmla="*/ 48 h 4605"/>
                      <a:gd name="T2" fmla="*/ 48 w 5347"/>
                      <a:gd name="T3" fmla="*/ 4557 h 4605"/>
                      <a:gd name="T4" fmla="*/ 5299 w 5347"/>
                      <a:gd name="T5" fmla="*/ 4557 h 4605"/>
                      <a:gd name="T6" fmla="*/ 5299 w 5347"/>
                      <a:gd name="T7" fmla="*/ 48 h 4605"/>
                      <a:gd name="T8" fmla="*/ 48 w 5347"/>
                      <a:gd name="T9" fmla="*/ 48 h 4605"/>
                      <a:gd name="T10" fmla="*/ 0 w 5347"/>
                      <a:gd name="T11" fmla="*/ 0 h 4605"/>
                      <a:gd name="T12" fmla="*/ 5347 w 5347"/>
                      <a:gd name="T13" fmla="*/ 0 h 4605"/>
                      <a:gd name="T14" fmla="*/ 5347 w 5347"/>
                      <a:gd name="T15" fmla="*/ 4605 h 4605"/>
                      <a:gd name="T16" fmla="*/ 0 w 5347"/>
                      <a:gd name="T17" fmla="*/ 4605 h 4605"/>
                      <a:gd name="T18" fmla="*/ 0 w 5347"/>
                      <a:gd name="T19" fmla="*/ 0 h 4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47" h="4605">
                        <a:moveTo>
                          <a:pt x="48" y="48"/>
                        </a:moveTo>
                        <a:lnTo>
                          <a:pt x="48" y="4557"/>
                        </a:lnTo>
                        <a:lnTo>
                          <a:pt x="5299" y="4557"/>
                        </a:lnTo>
                        <a:lnTo>
                          <a:pt x="5299" y="48"/>
                        </a:lnTo>
                        <a:lnTo>
                          <a:pt x="48" y="48"/>
                        </a:lnTo>
                        <a:close/>
                        <a:moveTo>
                          <a:pt x="0" y="0"/>
                        </a:moveTo>
                        <a:lnTo>
                          <a:pt x="5347" y="0"/>
                        </a:lnTo>
                        <a:lnTo>
                          <a:pt x="5347" y="4605"/>
                        </a:lnTo>
                        <a:lnTo>
                          <a:pt x="0" y="46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E5D88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8D3DC802-90DD-4513-9237-CEC74F3C927A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654334" y="6382168"/>
                    <a:ext cx="162" cy="86498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96A8C915-4B39-46A8-B0F8-10AD2DDC35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14689188" y="6382168"/>
                    <a:ext cx="0" cy="86498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58D8C1EE-9D67-414E-B935-70F8AC7C3A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14619892" y="6382040"/>
                    <a:ext cx="0" cy="85778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8F8E7408-FD25-4E2A-AE57-96825149409C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593115" y="6400164"/>
                    <a:ext cx="12198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5645AB03-3BA2-48F2-9A98-AF9B3E28AA77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593115" y="6423860"/>
                    <a:ext cx="12198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Rechte verbindingslijn 205">
                    <a:extLst>
                      <a:ext uri="{FF2B5EF4-FFF2-40B4-BE49-F238E27FC236}">
                        <a16:creationId xmlns:a16="http://schemas.microsoft.com/office/drawing/2014/main" id="{BB0EDFCE-24D2-45C8-A865-6B67F1967960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593115" y="6447556"/>
                    <a:ext cx="12198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7" name="Rectangle 13">
                    <a:extLst>
                      <a:ext uri="{FF2B5EF4-FFF2-40B4-BE49-F238E27FC236}">
                        <a16:creationId xmlns:a16="http://schemas.microsoft.com/office/drawing/2014/main" id="{074E7D3A-5725-44A3-BE2B-75C6CA748EF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590283" y="6359138"/>
                    <a:ext cx="128657" cy="1934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929FF"/>
                      </a:gs>
                      <a:gs pos="100000">
                        <a:srgbClr val="90B6FE"/>
                      </a:gs>
                    </a:gsLst>
                    <a:lin ang="108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9FA33310-10B4-4CF5-8AE6-F52EA866305D}"/>
                    </a:ext>
                  </a:extLst>
                </p:cNvPr>
                <p:cNvGrpSpPr/>
                <p:nvPr/>
              </p:nvGrpSpPr>
              <p:grpSpPr>
                <a:xfrm>
                  <a:off x="12529899" y="6421402"/>
                  <a:ext cx="97399" cy="97399"/>
                  <a:chOff x="14546483" y="5323041"/>
                  <a:chExt cx="242460" cy="242460"/>
                </a:xfrm>
              </p:grpSpPr>
              <p:sp>
                <p:nvSpPr>
                  <p:cNvPr id="194" name="Rechthoek 193">
                    <a:extLst>
                      <a:ext uri="{FF2B5EF4-FFF2-40B4-BE49-F238E27FC236}">
                        <a16:creationId xmlns:a16="http://schemas.microsoft.com/office/drawing/2014/main" id="{12BCCDED-4590-429D-B887-E2F6E5823A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4546483" y="5323041"/>
                    <a:ext cx="242460" cy="24246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00A4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195" name="Groep 194">
                    <a:extLst>
                      <a:ext uri="{FF2B5EF4-FFF2-40B4-BE49-F238E27FC236}">
                        <a16:creationId xmlns:a16="http://schemas.microsoft.com/office/drawing/2014/main" id="{61F41B86-464E-4DF0-9267-4F154FCD79FA}"/>
                      </a:ext>
                    </a:extLst>
                  </p:cNvPr>
                  <p:cNvGrpSpPr/>
                  <p:nvPr/>
                </p:nvGrpSpPr>
                <p:grpSpPr>
                  <a:xfrm>
                    <a:off x="14568035" y="5357818"/>
                    <a:ext cx="199836" cy="175226"/>
                    <a:chOff x="14559757" y="5349611"/>
                    <a:chExt cx="216392" cy="191641"/>
                  </a:xfrm>
                </p:grpSpPr>
                <p:sp>
                  <p:nvSpPr>
                    <p:cNvPr id="196" name="Parallellogram 195">
                      <a:extLst>
                        <a:ext uri="{FF2B5EF4-FFF2-40B4-BE49-F238E27FC236}">
                          <a16:creationId xmlns:a16="http://schemas.microsoft.com/office/drawing/2014/main" id="{66F9184D-053F-4594-AC4A-740A1D28F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59757" y="5369222"/>
                      <a:ext cx="214316" cy="147762"/>
                    </a:xfrm>
                    <a:prstGeom prst="parallelogram">
                      <a:avLst>
                        <a:gd name="adj" fmla="val 93909"/>
                      </a:avLst>
                    </a:prstGeom>
                    <a:solidFill>
                      <a:srgbClr val="00A4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97" name="Parallellogram 196">
                      <a:extLst>
                        <a:ext uri="{FF2B5EF4-FFF2-40B4-BE49-F238E27FC236}">
                          <a16:creationId xmlns:a16="http://schemas.microsoft.com/office/drawing/2014/main" id="{B6A29B3E-8386-4BB3-9D41-A0829DA84E3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4561833" y="5349611"/>
                      <a:ext cx="214316" cy="191641"/>
                    </a:xfrm>
                    <a:prstGeom prst="parallelogram">
                      <a:avLst>
                        <a:gd name="adj" fmla="val 68946"/>
                      </a:avLst>
                    </a:prstGeom>
                    <a:solidFill>
                      <a:srgbClr val="00A4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82" name="Tekstvak 33">
                <a:extLst>
                  <a:ext uri="{FF2B5EF4-FFF2-40B4-BE49-F238E27FC236}">
                    <a16:creationId xmlns:a16="http://schemas.microsoft.com/office/drawing/2014/main" id="{BABB34A8-8DB2-4711-BEEA-4B76D7507533}"/>
                  </a:ext>
                </a:extLst>
              </p:cNvPr>
              <p:cNvSpPr txBox="1"/>
              <p:nvPr/>
            </p:nvSpPr>
            <p:spPr>
              <a:xfrm>
                <a:off x="15482007" y="4778471"/>
                <a:ext cx="2588841" cy="447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>
                    <a:latin typeface="+mn-lt"/>
                    <a:cs typeface="Segoe UI Light" panose="020B0502040204020203" pitchFamily="34" charset="0"/>
                  </a:rPr>
                  <a:t>Select the chart, click on the right mouse button and choose </a:t>
                </a:r>
                <a:r>
                  <a:rPr lang="en-GB" sz="1200" b="1" kern="0" noProof="0">
                    <a:latin typeface="+mn-lt"/>
                    <a:cs typeface="Segoe UI Light" panose="020B0502040204020203" pitchFamily="34" charset="0"/>
                  </a:rPr>
                  <a:t>‘Edit data’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1CE74525-058C-4BFC-8E0E-DD7F4077DD5D}"/>
                  </a:ext>
                </a:extLst>
              </p:cNvPr>
              <p:cNvCxnSpPr/>
              <p:nvPr/>
            </p:nvCxnSpPr>
            <p:spPr>
              <a:xfrm>
                <a:off x="15473668" y="6139544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625A19C4-E208-4454-A5B5-1539AE7EAAF6}"/>
                  </a:ext>
                </a:extLst>
              </p:cNvPr>
              <p:cNvSpPr/>
              <p:nvPr/>
            </p:nvSpPr>
            <p:spPr>
              <a:xfrm>
                <a:off x="15486401" y="4375232"/>
                <a:ext cx="2584447" cy="28846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>
                    <a:solidFill>
                      <a:schemeClr val="tx2"/>
                    </a:solidFill>
                    <a:cs typeface="Segoe UI Light" panose="020B0502040204020203" pitchFamily="34" charset="0"/>
                  </a:rPr>
                  <a:t>EDIT CHART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D5DC3DA9-9813-46DE-AA05-ECC8CE17C152}"/>
                  </a:ext>
                </a:extLst>
              </p:cNvPr>
              <p:cNvCxnSpPr/>
              <p:nvPr/>
            </p:nvCxnSpPr>
            <p:spPr>
              <a:xfrm>
                <a:off x="15490474" y="4663696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86" name="Picture 3">
                <a:extLst>
                  <a:ext uri="{FF2B5EF4-FFF2-40B4-BE49-F238E27FC236}">
                    <a16:creationId xmlns:a16="http://schemas.microsoft.com/office/drawing/2014/main" id="{35FC938C-4F9F-4AD8-B093-E4C4FA1D56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56882" y="5671204"/>
                <a:ext cx="158644" cy="256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35EA7D8C-C290-4B3C-9DA3-12ABB2AA00E7}"/>
                </a:ext>
              </a:extLst>
            </p:cNvPr>
            <p:cNvGrpSpPr/>
            <p:nvPr userDrawn="1"/>
          </p:nvGrpSpPr>
          <p:grpSpPr>
            <a:xfrm>
              <a:off x="12402999" y="-5444"/>
              <a:ext cx="2659011" cy="3557864"/>
              <a:chOff x="15436484" y="-5444"/>
              <a:chExt cx="2659011" cy="3557864"/>
            </a:xfrm>
          </p:grpSpPr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A800CF1F-6032-4363-895F-33E8CF35A38F}"/>
                  </a:ext>
                </a:extLst>
              </p:cNvPr>
              <p:cNvGrpSpPr/>
              <p:nvPr userDrawn="1"/>
            </p:nvGrpSpPr>
            <p:grpSpPr>
              <a:xfrm>
                <a:off x="15436484" y="1371332"/>
                <a:ext cx="570558" cy="473863"/>
                <a:chOff x="15171969" y="1587338"/>
                <a:chExt cx="755407" cy="627385"/>
              </a:xfrm>
            </p:grpSpPr>
            <p:sp>
              <p:nvSpPr>
                <p:cNvPr id="168" name="Rechthoek 962">
                  <a:extLst>
                    <a:ext uri="{FF2B5EF4-FFF2-40B4-BE49-F238E27FC236}">
                      <a16:creationId xmlns:a16="http://schemas.microsoft.com/office/drawing/2014/main" id="{FF8125EF-D82F-4859-8E4C-B4883FC91EBC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6B0307E6-472E-42B8-9B99-9527D0237AB0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70" name="Group 879">
                    <a:extLst>
                      <a:ext uri="{FF2B5EF4-FFF2-40B4-BE49-F238E27FC236}">
                        <a16:creationId xmlns:a16="http://schemas.microsoft.com/office/drawing/2014/main" id="{FFFD52C8-C5FC-4093-8E60-8AB5EC451D69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72" name="Freeform 886">
                      <a:extLst>
                        <a:ext uri="{FF2B5EF4-FFF2-40B4-BE49-F238E27FC236}">
                          <a16:creationId xmlns:a16="http://schemas.microsoft.com/office/drawing/2014/main" id="{83B61338-5432-4D67-A5B8-6B1C99C24C85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3" name="Rectangle 880">
                      <a:extLst>
                        <a:ext uri="{FF2B5EF4-FFF2-40B4-BE49-F238E27FC236}">
                          <a16:creationId xmlns:a16="http://schemas.microsoft.com/office/drawing/2014/main" id="{985251A8-45FD-4A7E-8784-ADA581CAE1C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4" name="Rectangle 881">
                      <a:extLst>
                        <a:ext uri="{FF2B5EF4-FFF2-40B4-BE49-F238E27FC236}">
                          <a16:creationId xmlns:a16="http://schemas.microsoft.com/office/drawing/2014/main" id="{8A9A9CAA-579E-4869-B398-8C2D68E0EF6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5" name="Freeform 882">
                      <a:extLst>
                        <a:ext uri="{FF2B5EF4-FFF2-40B4-BE49-F238E27FC236}">
                          <a16:creationId xmlns:a16="http://schemas.microsoft.com/office/drawing/2014/main" id="{1310C628-CEB7-4D45-987A-FAC78224CAA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6" name="Freeform 883">
                      <a:extLst>
                        <a:ext uri="{FF2B5EF4-FFF2-40B4-BE49-F238E27FC236}">
                          <a16:creationId xmlns:a16="http://schemas.microsoft.com/office/drawing/2014/main" id="{88CD3A83-9F0A-4236-97C7-4A86325F1318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7" name="Freeform 884">
                      <a:extLst>
                        <a:ext uri="{FF2B5EF4-FFF2-40B4-BE49-F238E27FC236}">
                          <a16:creationId xmlns:a16="http://schemas.microsoft.com/office/drawing/2014/main" id="{DFF46D89-6796-41FC-B22B-160A81DE7F4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8" name="Rectangle 885">
                      <a:extLst>
                        <a:ext uri="{FF2B5EF4-FFF2-40B4-BE49-F238E27FC236}">
                          <a16:creationId xmlns:a16="http://schemas.microsoft.com/office/drawing/2014/main" id="{175C796A-5985-4F78-B340-0356F60AA0B2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9" name="Rectangle 887">
                      <a:extLst>
                        <a:ext uri="{FF2B5EF4-FFF2-40B4-BE49-F238E27FC236}">
                          <a16:creationId xmlns:a16="http://schemas.microsoft.com/office/drawing/2014/main" id="{D2E81DE7-D1AB-43AC-8369-8A7AA7CF197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80" name="Freeform 888">
                      <a:extLst>
                        <a:ext uri="{FF2B5EF4-FFF2-40B4-BE49-F238E27FC236}">
                          <a16:creationId xmlns:a16="http://schemas.microsoft.com/office/drawing/2014/main" id="{4C902DDF-5504-43DD-AF3D-2E815B6CD353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71" name="Vrije vorm 120">
                    <a:extLst>
                      <a:ext uri="{FF2B5EF4-FFF2-40B4-BE49-F238E27FC236}">
                        <a16:creationId xmlns:a16="http://schemas.microsoft.com/office/drawing/2014/main" id="{294D23AC-77F1-4622-9752-5134887C85A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F987FE2F-6DE4-475B-8E10-6C3F3602E93A}"/>
                  </a:ext>
                </a:extLst>
              </p:cNvPr>
              <p:cNvSpPr/>
              <p:nvPr/>
            </p:nvSpPr>
            <p:spPr>
              <a:xfrm>
                <a:off x="15499134" y="-5444"/>
                <a:ext cx="2584447" cy="28846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>
                    <a:solidFill>
                      <a:schemeClr val="tx2"/>
                    </a:solidFill>
                    <a:cs typeface="Segoe UI Light" panose="020B0502040204020203" pitchFamily="34" charset="0"/>
                  </a:rPr>
                  <a:t>INSERT CHART</a:t>
                </a:r>
              </a:p>
            </p:txBody>
          </p: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54D0DEB0-57CB-4618-8782-23D81640FBF9}"/>
                  </a:ext>
                </a:extLst>
              </p:cNvPr>
              <p:cNvCxnSpPr/>
              <p:nvPr/>
            </p:nvCxnSpPr>
            <p:spPr>
              <a:xfrm>
                <a:off x="15503207" y="283020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157" name="Tekstvak 33">
                <a:extLst>
                  <a:ext uri="{FF2B5EF4-FFF2-40B4-BE49-F238E27FC236}">
                    <a16:creationId xmlns:a16="http://schemas.microsoft.com/office/drawing/2014/main" id="{FC7B3ADD-15F3-47C0-9915-CC21837A516F}"/>
                  </a:ext>
                </a:extLst>
              </p:cNvPr>
              <p:cNvSpPr txBox="1"/>
              <p:nvPr/>
            </p:nvSpPr>
            <p:spPr>
              <a:xfrm>
                <a:off x="15499134" y="925366"/>
                <a:ext cx="2584447" cy="378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If necessary, delete the existing</a:t>
                </a:r>
                <a:r>
                  <a:rPr kumimoji="0" lang="en-GB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chart. 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Click</a:t>
                </a:r>
                <a:r>
                  <a:rPr kumimoji="0" lang="en-GB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on the pictogram to insert a chart.</a:t>
                </a: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8" name="Tekstvak 33">
                <a:extLst>
                  <a:ext uri="{FF2B5EF4-FFF2-40B4-BE49-F238E27FC236}">
                    <a16:creationId xmlns:a16="http://schemas.microsoft.com/office/drawing/2014/main" id="{90378EFA-464F-43AB-B08C-A79B63D18F6F}"/>
                  </a:ext>
                </a:extLst>
              </p:cNvPr>
              <p:cNvSpPr txBox="1"/>
              <p:nvPr/>
            </p:nvSpPr>
            <p:spPr>
              <a:xfrm>
                <a:off x="15494740" y="2599068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>
                    <a:latin typeface="+mn-lt"/>
                    <a:cs typeface="Segoe UI Light" panose="020B0502040204020203" pitchFamily="34" charset="0"/>
                  </a:rPr>
                  <a:t>Select the graph you want to use </a:t>
                </a:r>
                <a:br>
                  <a:rPr lang="en-GB" sz="1200" kern="0" noProof="0">
                    <a:latin typeface="+mn-lt"/>
                    <a:cs typeface="Segoe UI Light" panose="020B0502040204020203" pitchFamily="34" charset="0"/>
                  </a:rPr>
                </a:br>
                <a:r>
                  <a:rPr lang="en-GB" sz="1200" kern="0" noProof="0">
                    <a:latin typeface="+mn-lt"/>
                    <a:cs typeface="Segoe UI Light" panose="020B0502040204020203" pitchFamily="34" charset="0"/>
                  </a:rPr>
                  <a:t>and click on </a:t>
                </a:r>
                <a:r>
                  <a:rPr lang="en-GB" sz="1200" b="1" kern="0" noProof="0">
                    <a:latin typeface="+mn-lt"/>
                    <a:cs typeface="Segoe UI Light" panose="020B0502040204020203" pitchFamily="34" charset="0"/>
                  </a:rPr>
                  <a:t>‘Insert’</a:t>
                </a:r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14946030-5039-45E7-B693-96C06805393C}"/>
                  </a:ext>
                </a:extLst>
              </p:cNvPr>
              <p:cNvSpPr/>
              <p:nvPr/>
            </p:nvSpPr>
            <p:spPr>
              <a:xfrm>
                <a:off x="15499134" y="44208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DA22A059-179E-4D79-905B-032604AFAD92}"/>
                  </a:ext>
                </a:extLst>
              </p:cNvPr>
              <p:cNvSpPr/>
              <p:nvPr/>
            </p:nvSpPr>
            <p:spPr>
              <a:xfrm>
                <a:off x="15504209" y="213953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61" name="Rechte verbindingslijn 160">
                <a:extLst>
                  <a:ext uri="{FF2B5EF4-FFF2-40B4-BE49-F238E27FC236}">
                    <a16:creationId xmlns:a16="http://schemas.microsoft.com/office/drawing/2014/main" id="{FBA4EBDB-185F-48CD-A110-CE6E8AC006A4}"/>
                  </a:ext>
                </a:extLst>
              </p:cNvPr>
              <p:cNvCxnSpPr/>
              <p:nvPr/>
            </p:nvCxnSpPr>
            <p:spPr>
              <a:xfrm>
                <a:off x="15494740" y="1987595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2BED8EBC-2305-4F66-8ABB-0727BB2D3FE2}"/>
                  </a:ext>
                </a:extLst>
              </p:cNvPr>
              <p:cNvCxnSpPr/>
              <p:nvPr/>
            </p:nvCxnSpPr>
            <p:spPr>
              <a:xfrm>
                <a:off x="15486401" y="3552420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03646C78-A28E-4204-88AB-CED472B07821}"/>
                  </a:ext>
                </a:extLst>
              </p:cNvPr>
              <p:cNvGrpSpPr/>
              <p:nvPr/>
            </p:nvGrpSpPr>
            <p:grpSpPr>
              <a:xfrm>
                <a:off x="15487102" y="3095595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64" name="Afgeronde rechthoek 105">
                  <a:extLst>
                    <a:ext uri="{FF2B5EF4-FFF2-40B4-BE49-F238E27FC236}">
                      <a16:creationId xmlns:a16="http://schemas.microsoft.com/office/drawing/2014/main" id="{F6369C2D-DB24-46CC-9472-7A7F713F3565}"/>
                    </a:ext>
                  </a:extLst>
                </p:cNvPr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/>
                </a:p>
              </p:txBody>
            </p:sp>
            <p:sp>
              <p:nvSpPr>
                <p:cNvPr id="165" name="Tekstvak 81">
                  <a:extLst>
                    <a:ext uri="{FF2B5EF4-FFF2-40B4-BE49-F238E27FC236}">
                      <a16:creationId xmlns:a16="http://schemas.microsoft.com/office/drawing/2014/main" id="{4120F45B-E271-4D6D-B4B6-CB460C8CEF96}"/>
                    </a:ext>
                  </a:extLst>
                </p:cNvPr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GB" sz="1000" noProof="0">
                      <a:latin typeface="+mn-lt"/>
                    </a:rPr>
                    <a:t>Insert</a:t>
                  </a:r>
                </a:p>
              </p:txBody>
            </p:sp>
            <p:cxnSp>
              <p:nvCxnSpPr>
                <p:cNvPr id="166" name="Rechte verbindingslijn 165">
                  <a:extLst>
                    <a:ext uri="{FF2B5EF4-FFF2-40B4-BE49-F238E27FC236}">
                      <a16:creationId xmlns:a16="http://schemas.microsoft.com/office/drawing/2014/main" id="{AC69A9C4-3BC5-413D-BA4E-600A39FC0C1F}"/>
                    </a:ext>
                  </a:extLst>
                </p:cNvPr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Gelijkbenige driehoek 166">
                  <a:extLst>
                    <a:ext uri="{FF2B5EF4-FFF2-40B4-BE49-F238E27FC236}">
                      <a16:creationId xmlns:a16="http://schemas.microsoft.com/office/drawing/2014/main" id="{18E51F72-4C35-41B7-83B9-F3C6D16EBE71}"/>
                    </a:ext>
                  </a:extLst>
                </p:cNvPr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noProof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85867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(10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3" hasCustomPrompt="1"/>
          </p:nvPr>
        </p:nvSpPr>
        <p:spPr>
          <a:xfrm>
            <a:off x="457200" y="1600200"/>
            <a:ext cx="11049000" cy="4860925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defRPr sz="1400" i="1"/>
            </a:lvl1pPr>
          </a:lstStyle>
          <a:p>
            <a:r>
              <a:rPr lang="en-GB" noProof="0"/>
              <a:t>Click on icon below to add a graph.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Graph (100)</a:t>
            </a:r>
          </a:p>
        </p:txBody>
      </p:sp>
      <p:grpSp>
        <p:nvGrpSpPr>
          <p:cNvPr id="76" name="Groep 75">
            <a:extLst>
              <a:ext uri="{FF2B5EF4-FFF2-40B4-BE49-F238E27FC236}">
                <a16:creationId xmlns:a16="http://schemas.microsoft.com/office/drawing/2014/main" id="{1867E5C8-B123-4521-BA41-BA3576650E20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F5C3F152-6498-4437-8F20-A3DE74F70F65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852B2C57-4560-4789-8F28-9411BC6F3626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E03E86B4-F306-4385-A3A0-CBA86CF6A22E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6B614EF1-9CD4-4AA5-83A5-0F7BE5A90F3B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739E6DE2-4F16-49D3-82BF-BFEFC9689F0D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grpSp>
        <p:nvGrpSpPr>
          <p:cNvPr id="150" name="Groep 149">
            <a:extLst>
              <a:ext uri="{FF2B5EF4-FFF2-40B4-BE49-F238E27FC236}">
                <a16:creationId xmlns:a16="http://schemas.microsoft.com/office/drawing/2014/main" id="{7E77C0CF-5F1B-4824-9B00-2FD916930E4B}"/>
              </a:ext>
            </a:extLst>
          </p:cNvPr>
          <p:cNvGrpSpPr/>
          <p:nvPr userDrawn="1"/>
        </p:nvGrpSpPr>
        <p:grpSpPr>
          <a:xfrm>
            <a:off x="12402999" y="-5444"/>
            <a:ext cx="2659011" cy="6144988"/>
            <a:chOff x="12402999" y="-5444"/>
            <a:chExt cx="2659011" cy="6144988"/>
          </a:xfrm>
        </p:grpSpPr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5F874F90-0231-49BC-8853-AE32804216C0}"/>
                </a:ext>
              </a:extLst>
            </p:cNvPr>
            <p:cNvGrpSpPr/>
            <p:nvPr userDrawn="1"/>
          </p:nvGrpSpPr>
          <p:grpSpPr>
            <a:xfrm>
              <a:off x="12440183" y="4375232"/>
              <a:ext cx="2609094" cy="1764312"/>
              <a:chOff x="15473668" y="4375232"/>
              <a:chExt cx="2609094" cy="1764312"/>
            </a:xfrm>
          </p:grpSpPr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43C471BE-4B22-4765-8EE8-C135467D4C48}"/>
                  </a:ext>
                </a:extLst>
              </p:cNvPr>
              <p:cNvGrpSpPr/>
              <p:nvPr/>
            </p:nvGrpSpPr>
            <p:grpSpPr>
              <a:xfrm>
                <a:off x="15490474" y="5279728"/>
                <a:ext cx="1980859" cy="542924"/>
                <a:chOff x="12390702" y="6054428"/>
                <a:chExt cx="1980859" cy="542924"/>
              </a:xfrm>
            </p:grpSpPr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A450ED12-9401-4976-9174-B728FE2BE6DD}"/>
                    </a:ext>
                  </a:extLst>
                </p:cNvPr>
                <p:cNvSpPr/>
                <p:nvPr/>
              </p:nvSpPr>
              <p:spPr>
                <a:xfrm>
                  <a:off x="12402284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BCF6095A-14F0-43EC-8F08-231117F4A1EF}"/>
                    </a:ext>
                  </a:extLst>
                </p:cNvPr>
                <p:cNvSpPr/>
                <p:nvPr/>
              </p:nvSpPr>
              <p:spPr>
                <a:xfrm>
                  <a:off x="12662053" y="6062530"/>
                  <a:ext cx="1217000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100" noProof="0">
                      <a:ea typeface="Adobe Heiti Std R" panose="020B0400000000000000" pitchFamily="34" charset="-128"/>
                      <a:cs typeface="Segoe UI Light" panose="020B0502040204020203" pitchFamily="34" charset="0"/>
                    </a:rPr>
                    <a:t>Change chart type</a:t>
                  </a:r>
                </a:p>
              </p:txBody>
            </p:sp>
            <p:sp>
              <p:nvSpPr>
                <p:cNvPr id="188" name="Gelijkbenige driehoek 187">
                  <a:extLst>
                    <a:ext uri="{FF2B5EF4-FFF2-40B4-BE49-F238E27FC236}">
                      <a16:creationId xmlns:a16="http://schemas.microsoft.com/office/drawing/2014/main" id="{887BDD48-6CB0-4620-A807-5E14BE195917}"/>
                    </a:ext>
                  </a:extLst>
                </p:cNvPr>
                <p:cNvSpPr/>
                <p:nvPr/>
              </p:nvSpPr>
              <p:spPr>
                <a:xfrm rot="5400000">
                  <a:off x="1421047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noProof="0"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9" name="Afgeronde rechthoek 93">
                  <a:extLst>
                    <a:ext uri="{FF2B5EF4-FFF2-40B4-BE49-F238E27FC236}">
                      <a16:creationId xmlns:a16="http://schemas.microsoft.com/office/drawing/2014/main" id="{62341A94-FEB5-4D44-8BAF-BECD1A0113E4}"/>
                    </a:ext>
                  </a:extLst>
                </p:cNvPr>
                <p:cNvSpPr/>
                <p:nvPr/>
              </p:nvSpPr>
              <p:spPr>
                <a:xfrm>
                  <a:off x="12390702" y="6322741"/>
                  <a:ext cx="1973675" cy="268314"/>
                </a:xfrm>
                <a:prstGeom prst="roundRect">
                  <a:avLst/>
                </a:prstGeom>
                <a:gradFill>
                  <a:gsLst>
                    <a:gs pos="0">
                      <a:srgbClr val="FFF2BD"/>
                    </a:gs>
                    <a:gs pos="34000">
                      <a:srgbClr val="FFE98B"/>
                    </a:gs>
                    <a:gs pos="78000">
                      <a:srgbClr val="FFF5C9"/>
                    </a:gs>
                    <a:gs pos="59000">
                      <a:srgbClr val="FFE98B"/>
                    </a:gs>
                  </a:gsLst>
                  <a:lin ang="5400000" scaled="0"/>
                </a:gra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24000" rtlCol="0" anchor="ctr"/>
                <a:lstStyle/>
                <a:p>
                  <a:r>
                    <a:rPr lang="en-GB" sz="1200" noProof="0">
                      <a:solidFill>
                        <a:schemeClr val="tx1"/>
                      </a:solidFill>
                      <a:ea typeface="Adobe Heiti Std R" panose="020B0400000000000000" pitchFamily="34" charset="-128"/>
                      <a:cs typeface="Segoe UI Light" panose="020B0502040204020203" pitchFamily="34" charset="0"/>
                    </a:rPr>
                    <a:t>Edit data</a:t>
                  </a:r>
                </a:p>
              </p:txBody>
            </p:sp>
            <p:grpSp>
              <p:nvGrpSpPr>
                <p:cNvPr id="190" name="Groep 189">
                  <a:extLst>
                    <a:ext uri="{FF2B5EF4-FFF2-40B4-BE49-F238E27FC236}">
                      <a16:creationId xmlns:a16="http://schemas.microsoft.com/office/drawing/2014/main" id="{88225F05-F1E7-42BF-A0E8-8557D67F7A29}"/>
                    </a:ext>
                  </a:extLst>
                </p:cNvPr>
                <p:cNvGrpSpPr/>
                <p:nvPr/>
              </p:nvGrpSpPr>
              <p:grpSpPr>
                <a:xfrm>
                  <a:off x="12461788" y="6100223"/>
                  <a:ext cx="204691" cy="170000"/>
                  <a:chOff x="15171969" y="1587338"/>
                  <a:chExt cx="755407" cy="627385"/>
                </a:xfrm>
              </p:grpSpPr>
              <p:sp>
                <p:nvSpPr>
                  <p:cNvPr id="207" name="Rechthoek 962">
                    <a:extLst>
                      <a:ext uri="{FF2B5EF4-FFF2-40B4-BE49-F238E27FC236}">
                        <a16:creationId xmlns:a16="http://schemas.microsoft.com/office/drawing/2014/main" id="{3D910747-4DC6-4751-910A-0E204786C9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5171969" y="2008934"/>
                    <a:ext cx="755407" cy="205789"/>
                  </a:xfrm>
                  <a:custGeom>
                    <a:avLst/>
                    <a:gdLst>
                      <a:gd name="connsiteX0" fmla="*/ 0 w 664132"/>
                      <a:gd name="connsiteY0" fmla="*/ 0 h 277787"/>
                      <a:gd name="connsiteX1" fmla="*/ 664132 w 664132"/>
                      <a:gd name="connsiteY1" fmla="*/ 0 h 277787"/>
                      <a:gd name="connsiteX2" fmla="*/ 664132 w 664132"/>
                      <a:gd name="connsiteY2" fmla="*/ 277787 h 277787"/>
                      <a:gd name="connsiteX3" fmla="*/ 0 w 664132"/>
                      <a:gd name="connsiteY3" fmla="*/ 277787 h 277787"/>
                      <a:gd name="connsiteX4" fmla="*/ 0 w 664132"/>
                      <a:gd name="connsiteY4" fmla="*/ 0 h 277787"/>
                      <a:gd name="connsiteX0" fmla="*/ 0 w 664132"/>
                      <a:gd name="connsiteY0" fmla="*/ 0 h 290487"/>
                      <a:gd name="connsiteX1" fmla="*/ 664132 w 664132"/>
                      <a:gd name="connsiteY1" fmla="*/ 0 h 290487"/>
                      <a:gd name="connsiteX2" fmla="*/ 333932 w 664132"/>
                      <a:gd name="connsiteY2" fmla="*/ 290487 h 290487"/>
                      <a:gd name="connsiteX3" fmla="*/ 0 w 664132"/>
                      <a:gd name="connsiteY3" fmla="*/ 277787 h 290487"/>
                      <a:gd name="connsiteX4" fmla="*/ 0 w 664132"/>
                      <a:gd name="connsiteY4" fmla="*/ 0 h 290487"/>
                      <a:gd name="connsiteX0" fmla="*/ 0 w 664132"/>
                      <a:gd name="connsiteY0" fmla="*/ 0 h 277787"/>
                      <a:gd name="connsiteX1" fmla="*/ 664132 w 664132"/>
                      <a:gd name="connsiteY1" fmla="*/ 0 h 277787"/>
                      <a:gd name="connsiteX2" fmla="*/ 575232 w 664132"/>
                      <a:gd name="connsiteY2" fmla="*/ 271437 h 277787"/>
                      <a:gd name="connsiteX3" fmla="*/ 0 w 664132"/>
                      <a:gd name="connsiteY3" fmla="*/ 277787 h 277787"/>
                      <a:gd name="connsiteX4" fmla="*/ 0 w 664132"/>
                      <a:gd name="connsiteY4" fmla="*/ 0 h 277787"/>
                      <a:gd name="connsiteX0" fmla="*/ 0 w 708582"/>
                      <a:gd name="connsiteY0" fmla="*/ 0 h 277787"/>
                      <a:gd name="connsiteX1" fmla="*/ 708582 w 708582"/>
                      <a:gd name="connsiteY1" fmla="*/ 31750 h 277787"/>
                      <a:gd name="connsiteX2" fmla="*/ 575232 w 708582"/>
                      <a:gd name="connsiteY2" fmla="*/ 271437 h 277787"/>
                      <a:gd name="connsiteX3" fmla="*/ 0 w 708582"/>
                      <a:gd name="connsiteY3" fmla="*/ 277787 h 277787"/>
                      <a:gd name="connsiteX4" fmla="*/ 0 w 708582"/>
                      <a:gd name="connsiteY4" fmla="*/ 0 h 277787"/>
                      <a:gd name="connsiteX0" fmla="*/ 228600 w 708582"/>
                      <a:gd name="connsiteY0" fmla="*/ 6350 h 246037"/>
                      <a:gd name="connsiteX1" fmla="*/ 708582 w 708582"/>
                      <a:gd name="connsiteY1" fmla="*/ 0 h 246037"/>
                      <a:gd name="connsiteX2" fmla="*/ 575232 w 708582"/>
                      <a:gd name="connsiteY2" fmla="*/ 239687 h 246037"/>
                      <a:gd name="connsiteX3" fmla="*/ 0 w 708582"/>
                      <a:gd name="connsiteY3" fmla="*/ 246037 h 246037"/>
                      <a:gd name="connsiteX4" fmla="*/ 228600 w 708582"/>
                      <a:gd name="connsiteY4" fmla="*/ 6350 h 246037"/>
                      <a:gd name="connsiteX0" fmla="*/ 228600 w 778432"/>
                      <a:gd name="connsiteY0" fmla="*/ 0 h 239687"/>
                      <a:gd name="connsiteX1" fmla="*/ 778432 w 778432"/>
                      <a:gd name="connsiteY1" fmla="*/ 25400 h 239687"/>
                      <a:gd name="connsiteX2" fmla="*/ 575232 w 778432"/>
                      <a:gd name="connsiteY2" fmla="*/ 233337 h 239687"/>
                      <a:gd name="connsiteX3" fmla="*/ 0 w 778432"/>
                      <a:gd name="connsiteY3" fmla="*/ 239687 h 239687"/>
                      <a:gd name="connsiteX4" fmla="*/ 228600 w 778432"/>
                      <a:gd name="connsiteY4" fmla="*/ 0 h 239687"/>
                      <a:gd name="connsiteX0" fmla="*/ 228600 w 778432"/>
                      <a:gd name="connsiteY0" fmla="*/ 0 h 214287"/>
                      <a:gd name="connsiteX1" fmla="*/ 778432 w 778432"/>
                      <a:gd name="connsiteY1" fmla="*/ 0 h 214287"/>
                      <a:gd name="connsiteX2" fmla="*/ 575232 w 778432"/>
                      <a:gd name="connsiteY2" fmla="*/ 207937 h 214287"/>
                      <a:gd name="connsiteX3" fmla="*/ 0 w 778432"/>
                      <a:gd name="connsiteY3" fmla="*/ 214287 h 214287"/>
                      <a:gd name="connsiteX4" fmla="*/ 228600 w 778432"/>
                      <a:gd name="connsiteY4" fmla="*/ 0 h 214287"/>
                      <a:gd name="connsiteX0" fmla="*/ 228600 w 730724"/>
                      <a:gd name="connsiteY0" fmla="*/ 3975 h 218262"/>
                      <a:gd name="connsiteX1" fmla="*/ 730724 w 730724"/>
                      <a:gd name="connsiteY1" fmla="*/ 0 h 218262"/>
                      <a:gd name="connsiteX2" fmla="*/ 575232 w 730724"/>
                      <a:gd name="connsiteY2" fmla="*/ 211912 h 218262"/>
                      <a:gd name="connsiteX3" fmla="*/ 0 w 730724"/>
                      <a:gd name="connsiteY3" fmla="*/ 218262 h 218262"/>
                      <a:gd name="connsiteX4" fmla="*/ 228600 w 730724"/>
                      <a:gd name="connsiteY4" fmla="*/ 3975 h 218262"/>
                      <a:gd name="connsiteX0" fmla="*/ 252454 w 754578"/>
                      <a:gd name="connsiteY0" fmla="*/ 3975 h 211912"/>
                      <a:gd name="connsiteX1" fmla="*/ 754578 w 754578"/>
                      <a:gd name="connsiteY1" fmla="*/ 0 h 211912"/>
                      <a:gd name="connsiteX2" fmla="*/ 599086 w 754578"/>
                      <a:gd name="connsiteY2" fmla="*/ 211912 h 211912"/>
                      <a:gd name="connsiteX3" fmla="*/ 0 w 754578"/>
                      <a:gd name="connsiteY3" fmla="*/ 210311 h 211912"/>
                      <a:gd name="connsiteX4" fmla="*/ 252454 w 754578"/>
                      <a:gd name="connsiteY4" fmla="*/ 3975 h 211912"/>
                      <a:gd name="connsiteX0" fmla="*/ 172941 w 754578"/>
                      <a:gd name="connsiteY0" fmla="*/ 0 h 219864"/>
                      <a:gd name="connsiteX1" fmla="*/ 754578 w 754578"/>
                      <a:gd name="connsiteY1" fmla="*/ 7952 h 219864"/>
                      <a:gd name="connsiteX2" fmla="*/ 599086 w 754578"/>
                      <a:gd name="connsiteY2" fmla="*/ 219864 h 219864"/>
                      <a:gd name="connsiteX3" fmla="*/ 0 w 754578"/>
                      <a:gd name="connsiteY3" fmla="*/ 218263 h 219864"/>
                      <a:gd name="connsiteX4" fmla="*/ 172941 w 754578"/>
                      <a:gd name="connsiteY4" fmla="*/ 0 h 219864"/>
                      <a:gd name="connsiteX0" fmla="*/ 172941 w 754578"/>
                      <a:gd name="connsiteY0" fmla="*/ 0 h 223840"/>
                      <a:gd name="connsiteX1" fmla="*/ 754578 w 754578"/>
                      <a:gd name="connsiteY1" fmla="*/ 7952 h 223840"/>
                      <a:gd name="connsiteX2" fmla="*/ 654745 w 754578"/>
                      <a:gd name="connsiteY2" fmla="*/ 223840 h 223840"/>
                      <a:gd name="connsiteX3" fmla="*/ 0 w 754578"/>
                      <a:gd name="connsiteY3" fmla="*/ 218263 h 223840"/>
                      <a:gd name="connsiteX4" fmla="*/ 172941 w 754578"/>
                      <a:gd name="connsiteY4" fmla="*/ 0 h 223840"/>
                      <a:gd name="connsiteX0" fmla="*/ 172941 w 754578"/>
                      <a:gd name="connsiteY0" fmla="*/ 0 h 219864"/>
                      <a:gd name="connsiteX1" fmla="*/ 754578 w 754578"/>
                      <a:gd name="connsiteY1" fmla="*/ 7952 h 219864"/>
                      <a:gd name="connsiteX2" fmla="*/ 646793 w 754578"/>
                      <a:gd name="connsiteY2" fmla="*/ 219864 h 219864"/>
                      <a:gd name="connsiteX3" fmla="*/ 0 w 754578"/>
                      <a:gd name="connsiteY3" fmla="*/ 218263 h 219864"/>
                      <a:gd name="connsiteX4" fmla="*/ 172941 w 754578"/>
                      <a:gd name="connsiteY4" fmla="*/ 0 h 219864"/>
                      <a:gd name="connsiteX0" fmla="*/ 172941 w 818189"/>
                      <a:gd name="connsiteY0" fmla="*/ 0 h 219864"/>
                      <a:gd name="connsiteX1" fmla="*/ 818189 w 818189"/>
                      <a:gd name="connsiteY1" fmla="*/ 31806 h 219864"/>
                      <a:gd name="connsiteX2" fmla="*/ 646793 w 818189"/>
                      <a:gd name="connsiteY2" fmla="*/ 219864 h 219864"/>
                      <a:gd name="connsiteX3" fmla="*/ 0 w 818189"/>
                      <a:gd name="connsiteY3" fmla="*/ 218263 h 219864"/>
                      <a:gd name="connsiteX4" fmla="*/ 172941 w 818189"/>
                      <a:gd name="connsiteY4" fmla="*/ 0 h 219864"/>
                      <a:gd name="connsiteX0" fmla="*/ 172941 w 806262"/>
                      <a:gd name="connsiteY0" fmla="*/ 0 h 219864"/>
                      <a:gd name="connsiteX1" fmla="*/ 806262 w 806262"/>
                      <a:gd name="connsiteY1" fmla="*/ 11928 h 219864"/>
                      <a:gd name="connsiteX2" fmla="*/ 646793 w 806262"/>
                      <a:gd name="connsiteY2" fmla="*/ 219864 h 219864"/>
                      <a:gd name="connsiteX3" fmla="*/ 0 w 806262"/>
                      <a:gd name="connsiteY3" fmla="*/ 218263 h 219864"/>
                      <a:gd name="connsiteX4" fmla="*/ 172941 w 806262"/>
                      <a:gd name="connsiteY4" fmla="*/ 0 h 219864"/>
                      <a:gd name="connsiteX0" fmla="*/ 172941 w 798310"/>
                      <a:gd name="connsiteY0" fmla="*/ 0 h 219864"/>
                      <a:gd name="connsiteX1" fmla="*/ 798310 w 798310"/>
                      <a:gd name="connsiteY1" fmla="*/ 15903 h 219864"/>
                      <a:gd name="connsiteX2" fmla="*/ 646793 w 798310"/>
                      <a:gd name="connsiteY2" fmla="*/ 219864 h 219864"/>
                      <a:gd name="connsiteX3" fmla="*/ 0 w 798310"/>
                      <a:gd name="connsiteY3" fmla="*/ 218263 h 219864"/>
                      <a:gd name="connsiteX4" fmla="*/ 172941 w 798310"/>
                      <a:gd name="connsiteY4" fmla="*/ 0 h 219864"/>
                      <a:gd name="connsiteX0" fmla="*/ 172941 w 798310"/>
                      <a:gd name="connsiteY0" fmla="*/ 0 h 259620"/>
                      <a:gd name="connsiteX1" fmla="*/ 798310 w 798310"/>
                      <a:gd name="connsiteY1" fmla="*/ 15903 h 259620"/>
                      <a:gd name="connsiteX2" fmla="*/ 614988 w 798310"/>
                      <a:gd name="connsiteY2" fmla="*/ 259620 h 259620"/>
                      <a:gd name="connsiteX3" fmla="*/ 0 w 798310"/>
                      <a:gd name="connsiteY3" fmla="*/ 218263 h 259620"/>
                      <a:gd name="connsiteX4" fmla="*/ 172941 w 798310"/>
                      <a:gd name="connsiteY4" fmla="*/ 0 h 259620"/>
                      <a:gd name="connsiteX0" fmla="*/ 188843 w 814212"/>
                      <a:gd name="connsiteY0" fmla="*/ 0 h 259620"/>
                      <a:gd name="connsiteX1" fmla="*/ 814212 w 814212"/>
                      <a:gd name="connsiteY1" fmla="*/ 15903 h 259620"/>
                      <a:gd name="connsiteX2" fmla="*/ 630890 w 814212"/>
                      <a:gd name="connsiteY2" fmla="*/ 259620 h 259620"/>
                      <a:gd name="connsiteX3" fmla="*/ 0 w 814212"/>
                      <a:gd name="connsiteY3" fmla="*/ 254043 h 259620"/>
                      <a:gd name="connsiteX4" fmla="*/ 188843 w 814212"/>
                      <a:gd name="connsiteY4" fmla="*/ 0 h 259620"/>
                      <a:gd name="connsiteX0" fmla="*/ 208721 w 834090"/>
                      <a:gd name="connsiteY0" fmla="*/ 0 h 259620"/>
                      <a:gd name="connsiteX1" fmla="*/ 834090 w 834090"/>
                      <a:gd name="connsiteY1" fmla="*/ 15903 h 259620"/>
                      <a:gd name="connsiteX2" fmla="*/ 650768 w 834090"/>
                      <a:gd name="connsiteY2" fmla="*/ 259620 h 259620"/>
                      <a:gd name="connsiteX3" fmla="*/ 0 w 834090"/>
                      <a:gd name="connsiteY3" fmla="*/ 254043 h 259620"/>
                      <a:gd name="connsiteX4" fmla="*/ 208721 w 834090"/>
                      <a:gd name="connsiteY4" fmla="*/ 0 h 259620"/>
                      <a:gd name="connsiteX0" fmla="*/ 268356 w 893725"/>
                      <a:gd name="connsiteY0" fmla="*/ 0 h 259620"/>
                      <a:gd name="connsiteX1" fmla="*/ 893725 w 893725"/>
                      <a:gd name="connsiteY1" fmla="*/ 15903 h 259620"/>
                      <a:gd name="connsiteX2" fmla="*/ 710403 w 893725"/>
                      <a:gd name="connsiteY2" fmla="*/ 259620 h 259620"/>
                      <a:gd name="connsiteX3" fmla="*/ 0 w 893725"/>
                      <a:gd name="connsiteY3" fmla="*/ 254043 h 259620"/>
                      <a:gd name="connsiteX4" fmla="*/ 268356 w 893725"/>
                      <a:gd name="connsiteY4" fmla="*/ 0 h 259620"/>
                      <a:gd name="connsiteX0" fmla="*/ 260405 w 885774"/>
                      <a:gd name="connsiteY0" fmla="*/ 0 h 259620"/>
                      <a:gd name="connsiteX1" fmla="*/ 885774 w 885774"/>
                      <a:gd name="connsiteY1" fmla="*/ 15903 h 259620"/>
                      <a:gd name="connsiteX2" fmla="*/ 702452 w 885774"/>
                      <a:gd name="connsiteY2" fmla="*/ 259620 h 259620"/>
                      <a:gd name="connsiteX3" fmla="*/ 0 w 885774"/>
                      <a:gd name="connsiteY3" fmla="*/ 254043 h 259620"/>
                      <a:gd name="connsiteX4" fmla="*/ 260405 w 885774"/>
                      <a:gd name="connsiteY4" fmla="*/ 0 h 259620"/>
                      <a:gd name="connsiteX0" fmla="*/ 220648 w 885774"/>
                      <a:gd name="connsiteY0" fmla="*/ 0 h 243717"/>
                      <a:gd name="connsiteX1" fmla="*/ 885774 w 885774"/>
                      <a:gd name="connsiteY1" fmla="*/ 0 h 243717"/>
                      <a:gd name="connsiteX2" fmla="*/ 702452 w 885774"/>
                      <a:gd name="connsiteY2" fmla="*/ 243717 h 243717"/>
                      <a:gd name="connsiteX3" fmla="*/ 0 w 885774"/>
                      <a:gd name="connsiteY3" fmla="*/ 238140 h 243717"/>
                      <a:gd name="connsiteX4" fmla="*/ 220648 w 885774"/>
                      <a:gd name="connsiteY4" fmla="*/ 0 h 243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774" h="243717">
                        <a:moveTo>
                          <a:pt x="220648" y="0"/>
                        </a:moveTo>
                        <a:lnTo>
                          <a:pt x="885774" y="0"/>
                        </a:lnTo>
                        <a:lnTo>
                          <a:pt x="702452" y="243717"/>
                        </a:lnTo>
                        <a:lnTo>
                          <a:pt x="0" y="238140"/>
                        </a:lnTo>
                        <a:lnTo>
                          <a:pt x="220648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50000"/>
                    </a:srgbClr>
                  </a:solidFill>
                  <a:ln w="2540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208" name="Groep 207">
                    <a:extLst>
                      <a:ext uri="{FF2B5EF4-FFF2-40B4-BE49-F238E27FC236}">
                        <a16:creationId xmlns:a16="http://schemas.microsoft.com/office/drawing/2014/main" id="{5BE907A0-988F-4EC4-91E3-43C901CB32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5281106" y="1587338"/>
                    <a:ext cx="511775" cy="560304"/>
                    <a:chOff x="10604642" y="969717"/>
                    <a:chExt cx="1290643" cy="1427163"/>
                  </a:xfrm>
                </p:grpSpPr>
                <p:grpSp>
                  <p:nvGrpSpPr>
                    <p:cNvPr id="209" name="Group 879">
                      <a:extLst>
                        <a:ext uri="{FF2B5EF4-FFF2-40B4-BE49-F238E27FC236}">
                          <a16:creationId xmlns:a16="http://schemas.microsoft.com/office/drawing/2014/main" id="{5428DBFB-C3AD-4B10-8F69-F6548C7F77B8}"/>
                        </a:ext>
                      </a:extLst>
                    </p:cNvPr>
                    <p:cNvGrpSpPr>
                      <a:grpSpLocks noChangeAspect="1"/>
                    </p:cNvGrpSpPr>
                    <p:nvPr userDrawn="1"/>
                  </p:nvGrpSpPr>
                  <p:grpSpPr bwMode="auto">
                    <a:xfrm>
                      <a:off x="10604642" y="969717"/>
                      <a:ext cx="1290643" cy="1427163"/>
                      <a:chOff x="4798" y="1515"/>
                      <a:chExt cx="813" cy="899"/>
                    </a:xfrm>
                  </p:grpSpPr>
                  <p:sp>
                    <p:nvSpPr>
                      <p:cNvPr id="211" name="Freeform 886">
                        <a:extLst>
                          <a:ext uri="{FF2B5EF4-FFF2-40B4-BE49-F238E27FC236}">
                            <a16:creationId xmlns:a16="http://schemas.microsoft.com/office/drawing/2014/main" id="{9ED321A4-2330-4E0B-BE70-D8A3289374F3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269" y="1515"/>
                        <a:ext cx="71" cy="898"/>
                      </a:xfrm>
                      <a:custGeom>
                        <a:avLst/>
                        <a:gdLst>
                          <a:gd name="T0" fmla="*/ 282 w 282"/>
                          <a:gd name="T1" fmla="*/ 0 h 3595"/>
                          <a:gd name="T2" fmla="*/ 282 w 282"/>
                          <a:gd name="T3" fmla="*/ 3138 h 3595"/>
                          <a:gd name="T4" fmla="*/ 0 w 282"/>
                          <a:gd name="T5" fmla="*/ 3595 h 3595"/>
                          <a:gd name="T6" fmla="*/ 0 w 282"/>
                          <a:gd name="T7" fmla="*/ 285 h 3595"/>
                          <a:gd name="T8" fmla="*/ 282 w 282"/>
                          <a:gd name="T9" fmla="*/ 0 h 359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82" h="3595">
                            <a:moveTo>
                              <a:pt x="282" y="0"/>
                            </a:moveTo>
                            <a:lnTo>
                              <a:pt x="282" y="3138"/>
                            </a:lnTo>
                            <a:lnTo>
                              <a:pt x="0" y="3595"/>
                            </a:lnTo>
                            <a:lnTo>
                              <a:pt x="0" y="285"/>
                            </a:lnTo>
                            <a:lnTo>
                              <a:pt x="282" y="0"/>
                            </a:ln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2" name="Rectangle 880">
                        <a:extLst>
                          <a:ext uri="{FF2B5EF4-FFF2-40B4-BE49-F238E27FC236}">
                            <a16:creationId xmlns:a16="http://schemas.microsoft.com/office/drawing/2014/main" id="{4A885FA6-08CF-41D0-8AA1-9984582D94E2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4798" y="1515"/>
                        <a:ext cx="813" cy="899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3" name="Rectangle 881">
                        <a:extLst>
                          <a:ext uri="{FF2B5EF4-FFF2-40B4-BE49-F238E27FC236}">
                            <a16:creationId xmlns:a16="http://schemas.microsoft.com/office/drawing/2014/main" id="{C2F83F85-3861-491E-95A2-806E0599D78F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4798" y="1857"/>
                        <a:ext cx="228" cy="55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002060"/>
                          </a:gs>
                          <a:gs pos="100000">
                            <a:srgbClr val="1929FF"/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4" name="Freeform 882">
                        <a:extLst>
                          <a:ext uri="{FF2B5EF4-FFF2-40B4-BE49-F238E27FC236}">
                            <a16:creationId xmlns:a16="http://schemas.microsoft.com/office/drawing/2014/main" id="{9F718B24-2EFD-46C9-835B-BAC1D57EF318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4798" y="1771"/>
                        <a:ext cx="314" cy="86"/>
                      </a:xfrm>
                      <a:custGeom>
                        <a:avLst/>
                        <a:gdLst>
                          <a:gd name="T0" fmla="*/ 411 w 1255"/>
                          <a:gd name="T1" fmla="*/ 0 h 342"/>
                          <a:gd name="T2" fmla="*/ 1255 w 1255"/>
                          <a:gd name="T3" fmla="*/ 0 h 342"/>
                          <a:gd name="T4" fmla="*/ 913 w 1255"/>
                          <a:gd name="T5" fmla="*/ 342 h 342"/>
                          <a:gd name="T6" fmla="*/ 0 w 1255"/>
                          <a:gd name="T7" fmla="*/ 342 h 342"/>
                          <a:gd name="T8" fmla="*/ 411 w 1255"/>
                          <a:gd name="T9" fmla="*/ 0 h 34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255" h="342">
                            <a:moveTo>
                              <a:pt x="411" y="0"/>
                            </a:moveTo>
                            <a:lnTo>
                              <a:pt x="1255" y="0"/>
                            </a:lnTo>
                            <a:lnTo>
                              <a:pt x="913" y="342"/>
                            </a:lnTo>
                            <a:lnTo>
                              <a:pt x="0" y="342"/>
                            </a:lnTo>
                            <a:lnTo>
                              <a:pt x="411" y="0"/>
                            </a:lnTo>
                            <a:close/>
                          </a:path>
                        </a:pathLst>
                      </a:custGeom>
                      <a:solidFill>
                        <a:srgbClr val="0039AC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5" name="Freeform 883">
                        <a:extLst>
                          <a:ext uri="{FF2B5EF4-FFF2-40B4-BE49-F238E27FC236}">
                            <a16:creationId xmlns:a16="http://schemas.microsoft.com/office/drawing/2014/main" id="{88EF34EF-BBB2-40D8-88DA-46A3240BDB7D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026" y="1771"/>
                        <a:ext cx="85" cy="642"/>
                      </a:xfrm>
                      <a:custGeom>
                        <a:avLst/>
                        <a:gdLst>
                          <a:gd name="T0" fmla="*/ 342 w 342"/>
                          <a:gd name="T1" fmla="*/ 0 h 2568"/>
                          <a:gd name="T2" fmla="*/ 342 w 342"/>
                          <a:gd name="T3" fmla="*/ 2111 h 2568"/>
                          <a:gd name="T4" fmla="*/ 0 w 342"/>
                          <a:gd name="T5" fmla="*/ 2568 h 2568"/>
                          <a:gd name="T6" fmla="*/ 0 w 342"/>
                          <a:gd name="T7" fmla="*/ 342 h 2568"/>
                          <a:gd name="T8" fmla="*/ 342 w 342"/>
                          <a:gd name="T9" fmla="*/ 0 h 256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42" h="2568">
                            <a:moveTo>
                              <a:pt x="342" y="0"/>
                            </a:moveTo>
                            <a:lnTo>
                              <a:pt x="342" y="2111"/>
                            </a:lnTo>
                            <a:lnTo>
                              <a:pt x="0" y="2568"/>
                            </a:lnTo>
                            <a:lnTo>
                              <a:pt x="0" y="342"/>
                            </a:lnTo>
                            <a:lnTo>
                              <a:pt x="342" y="0"/>
                            </a:lnTo>
                            <a:close/>
                          </a:path>
                        </a:pathLst>
                      </a:custGeom>
                      <a:solidFill>
                        <a:srgbClr val="000075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6" name="Freeform 884">
                        <a:extLst>
                          <a:ext uri="{FF2B5EF4-FFF2-40B4-BE49-F238E27FC236}">
                            <a16:creationId xmlns:a16="http://schemas.microsoft.com/office/drawing/2014/main" id="{122A5523-5BD8-4AA9-BF72-0111DC091F25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054" y="1515"/>
                        <a:ext cx="286" cy="72"/>
                      </a:xfrm>
                      <a:custGeom>
                        <a:avLst/>
                        <a:gdLst>
                          <a:gd name="T0" fmla="*/ 318 w 1140"/>
                          <a:gd name="T1" fmla="*/ 0 h 289"/>
                          <a:gd name="T2" fmla="*/ 1140 w 1140"/>
                          <a:gd name="T3" fmla="*/ 0 h 289"/>
                          <a:gd name="T4" fmla="*/ 855 w 1140"/>
                          <a:gd name="T5" fmla="*/ 289 h 289"/>
                          <a:gd name="T6" fmla="*/ 0 w 1140"/>
                          <a:gd name="T7" fmla="*/ 289 h 289"/>
                          <a:gd name="T8" fmla="*/ 318 w 1140"/>
                          <a:gd name="T9" fmla="*/ 0 h 2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140" h="289">
                            <a:moveTo>
                              <a:pt x="318" y="0"/>
                            </a:moveTo>
                            <a:lnTo>
                              <a:pt x="1140" y="0"/>
                            </a:lnTo>
                            <a:lnTo>
                              <a:pt x="855" y="289"/>
                            </a:lnTo>
                            <a:lnTo>
                              <a:pt x="0" y="289"/>
                            </a:lnTo>
                            <a:lnTo>
                              <a:pt x="318" y="0"/>
                            </a:lnTo>
                            <a:close/>
                          </a:path>
                        </a:pathLst>
                      </a:custGeom>
                      <a:solidFill>
                        <a:srgbClr val="EEFF26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7" name="Rectangle 885">
                        <a:extLst>
                          <a:ext uri="{FF2B5EF4-FFF2-40B4-BE49-F238E27FC236}">
                            <a16:creationId xmlns:a16="http://schemas.microsoft.com/office/drawing/2014/main" id="{33340F7C-A4BD-4A1D-8E52-8D5828834B95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5054" y="1587"/>
                        <a:ext cx="215" cy="82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FFC000"/>
                          </a:gs>
                          <a:gs pos="100000">
                            <a:srgbClr val="FFFF00"/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8" name="Rectangle 887">
                        <a:extLst>
                          <a:ext uri="{FF2B5EF4-FFF2-40B4-BE49-F238E27FC236}">
                            <a16:creationId xmlns:a16="http://schemas.microsoft.com/office/drawing/2014/main" id="{23F5DAEF-5EF4-4D5C-B0D8-2D44A4D2E824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5298" y="1771"/>
                        <a:ext cx="228" cy="64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B80004"/>
                          </a:gs>
                          <a:gs pos="100000">
                            <a:srgbClr val="FF0000"/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9" name="Freeform 888">
                        <a:extLst>
                          <a:ext uri="{FF2B5EF4-FFF2-40B4-BE49-F238E27FC236}">
                            <a16:creationId xmlns:a16="http://schemas.microsoft.com/office/drawing/2014/main" id="{D2D5D308-CFBA-4A5C-ABA1-40AC7A99633E}"/>
                          </a:ext>
                        </a:extLst>
                      </p:cNvPr>
                      <p:cNvSpPr>
                        <a:spLocks/>
                      </p:cNvSpPr>
                      <p:nvPr userDrawn="1"/>
                    </p:nvSpPr>
                    <p:spPr bwMode="auto">
                      <a:xfrm>
                        <a:off x="5526" y="1686"/>
                        <a:ext cx="85" cy="727"/>
                      </a:xfrm>
                      <a:custGeom>
                        <a:avLst/>
                        <a:gdLst>
                          <a:gd name="T0" fmla="*/ 342 w 342"/>
                          <a:gd name="T1" fmla="*/ 0 h 2911"/>
                          <a:gd name="T2" fmla="*/ 342 w 342"/>
                          <a:gd name="T3" fmla="*/ 2477 h 2911"/>
                          <a:gd name="T4" fmla="*/ 0 w 342"/>
                          <a:gd name="T5" fmla="*/ 2911 h 2911"/>
                          <a:gd name="T6" fmla="*/ 0 w 342"/>
                          <a:gd name="T7" fmla="*/ 334 h 2911"/>
                          <a:gd name="T8" fmla="*/ 342 w 342"/>
                          <a:gd name="T9" fmla="*/ 0 h 29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42" h="2911">
                            <a:moveTo>
                              <a:pt x="342" y="0"/>
                            </a:moveTo>
                            <a:lnTo>
                              <a:pt x="342" y="2477"/>
                            </a:lnTo>
                            <a:lnTo>
                              <a:pt x="0" y="2911"/>
                            </a:lnTo>
                            <a:lnTo>
                              <a:pt x="0" y="334"/>
                            </a:lnTo>
                            <a:lnTo>
                              <a:pt x="342" y="0"/>
                            </a:lnTo>
                            <a:close/>
                          </a:path>
                        </a:pathLst>
                      </a:custGeom>
                      <a:solidFill>
                        <a:srgbClr val="C2001B"/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>
                        <a:defPPr>
                          <a:defRPr lang="nl-NL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dobe Heiti Std R" panose="020B0400000000000000" pitchFamily="34" charset="-128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sp>
                  <p:nvSpPr>
                    <p:cNvPr id="210" name="Vrije vorm 131">
                      <a:extLst>
                        <a:ext uri="{FF2B5EF4-FFF2-40B4-BE49-F238E27FC236}">
                          <a16:creationId xmlns:a16="http://schemas.microsoft.com/office/drawing/2014/main" id="{E65EF70A-5EFE-4098-AB5D-D5A52D191E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1389225" y="1241176"/>
                      <a:ext cx="506025" cy="137883"/>
                    </a:xfrm>
                    <a:custGeom>
                      <a:avLst/>
                      <a:gdLst>
                        <a:gd name="connsiteX0" fmla="*/ 0 w 508407"/>
                        <a:gd name="connsiteY0" fmla="*/ 142646 h 146304"/>
                        <a:gd name="connsiteX1" fmla="*/ 369418 w 508407"/>
                        <a:gd name="connsiteY1" fmla="*/ 146304 h 146304"/>
                        <a:gd name="connsiteX2" fmla="*/ 508407 w 508407"/>
                        <a:gd name="connsiteY2" fmla="*/ 0 h 146304"/>
                        <a:gd name="connsiteX3" fmla="*/ 168250 w 508407"/>
                        <a:gd name="connsiteY3" fmla="*/ 0 h 146304"/>
                        <a:gd name="connsiteX4" fmla="*/ 0 w 508407"/>
                        <a:gd name="connsiteY4" fmla="*/ 142646 h 146304"/>
                        <a:gd name="connsiteX0" fmla="*/ 0 w 508407"/>
                        <a:gd name="connsiteY0" fmla="*/ 142646 h 142646"/>
                        <a:gd name="connsiteX1" fmla="*/ 376562 w 508407"/>
                        <a:gd name="connsiteY1" fmla="*/ 136779 h 142646"/>
                        <a:gd name="connsiteX2" fmla="*/ 508407 w 508407"/>
                        <a:gd name="connsiteY2" fmla="*/ 0 h 142646"/>
                        <a:gd name="connsiteX3" fmla="*/ 168250 w 508407"/>
                        <a:gd name="connsiteY3" fmla="*/ 0 h 142646"/>
                        <a:gd name="connsiteX4" fmla="*/ 0 w 508407"/>
                        <a:gd name="connsiteY4" fmla="*/ 142646 h 142646"/>
                        <a:gd name="connsiteX0" fmla="*/ 0 w 506025"/>
                        <a:gd name="connsiteY0" fmla="*/ 137883 h 137883"/>
                        <a:gd name="connsiteX1" fmla="*/ 374180 w 506025"/>
                        <a:gd name="connsiteY1" fmla="*/ 136779 h 137883"/>
                        <a:gd name="connsiteX2" fmla="*/ 506025 w 506025"/>
                        <a:gd name="connsiteY2" fmla="*/ 0 h 137883"/>
                        <a:gd name="connsiteX3" fmla="*/ 165868 w 506025"/>
                        <a:gd name="connsiteY3" fmla="*/ 0 h 137883"/>
                        <a:gd name="connsiteX4" fmla="*/ 0 w 506025"/>
                        <a:gd name="connsiteY4" fmla="*/ 137883 h 137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6025" h="137883">
                          <a:moveTo>
                            <a:pt x="0" y="137883"/>
                          </a:moveTo>
                          <a:lnTo>
                            <a:pt x="374180" y="136779"/>
                          </a:lnTo>
                          <a:lnTo>
                            <a:pt x="506025" y="0"/>
                          </a:lnTo>
                          <a:lnTo>
                            <a:pt x="165868" y="0"/>
                          </a:lnTo>
                          <a:lnTo>
                            <a:pt x="0" y="137883"/>
                          </a:lnTo>
                          <a:close/>
                        </a:path>
                      </a:pathLst>
                    </a:custGeom>
                    <a:solidFill>
                      <a:srgbClr val="C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041E91A2-C82B-45D9-85B5-3332BE5DD6E5}"/>
                    </a:ext>
                  </a:extLst>
                </p:cNvPr>
                <p:cNvGrpSpPr/>
                <p:nvPr/>
              </p:nvGrpSpPr>
              <p:grpSpPr>
                <a:xfrm>
                  <a:off x="12468521" y="6356844"/>
                  <a:ext cx="133446" cy="114786"/>
                  <a:chOff x="14587469" y="6356844"/>
                  <a:chExt cx="133446" cy="114786"/>
                </a:xfrm>
              </p:grpSpPr>
              <p:sp>
                <p:nvSpPr>
                  <p:cNvPr id="197" name="Rectangle 6">
                    <a:extLst>
                      <a:ext uri="{FF2B5EF4-FFF2-40B4-BE49-F238E27FC236}">
                        <a16:creationId xmlns:a16="http://schemas.microsoft.com/office/drawing/2014/main" id="{8355678D-2EF3-47E4-A933-E0EA003A5C1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588703" y="6379233"/>
                    <a:ext cx="130780" cy="91699"/>
                  </a:xfrm>
                  <a:prstGeom prst="rect">
                    <a:avLst/>
                  </a:prstGeom>
                  <a:solidFill>
                    <a:srgbClr val="F2FAFF"/>
                  </a:solidFill>
                  <a:ln w="0">
                    <a:solidFill>
                      <a:schemeClr val="bg2">
                        <a:lumMod val="50000"/>
                      </a:schemeClr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8" name="Rectangle 15">
                    <a:extLst>
                      <a:ext uri="{FF2B5EF4-FFF2-40B4-BE49-F238E27FC236}">
                        <a16:creationId xmlns:a16="http://schemas.microsoft.com/office/drawing/2014/main" id="{DB34DE30-178C-4F31-80B7-E151647D46F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587469" y="6423761"/>
                    <a:ext cx="131076" cy="1446"/>
                  </a:xfrm>
                  <a:prstGeom prst="rect">
                    <a:avLst/>
                  </a:prstGeom>
                  <a:gradFill flip="none" rotWithShape="1">
                    <a:gsLst>
                      <a:gs pos="20000">
                        <a:srgbClr val="0039AC"/>
                      </a:gs>
                      <a:gs pos="100000">
                        <a:srgbClr val="90B6FE"/>
                      </a:gs>
                    </a:gsLst>
                    <a:lin ang="108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9" name="Freeform 14">
                    <a:extLst>
                      <a:ext uri="{FF2B5EF4-FFF2-40B4-BE49-F238E27FC236}">
                        <a16:creationId xmlns:a16="http://schemas.microsoft.com/office/drawing/2014/main" id="{B5471E20-4F8B-48F5-A8ED-DD00FA3B9C1A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14588901" y="6356844"/>
                    <a:ext cx="132014" cy="114786"/>
                  </a:xfrm>
                  <a:custGeom>
                    <a:avLst/>
                    <a:gdLst>
                      <a:gd name="T0" fmla="*/ 48 w 5347"/>
                      <a:gd name="T1" fmla="*/ 48 h 4605"/>
                      <a:gd name="T2" fmla="*/ 48 w 5347"/>
                      <a:gd name="T3" fmla="*/ 4557 h 4605"/>
                      <a:gd name="T4" fmla="*/ 5299 w 5347"/>
                      <a:gd name="T5" fmla="*/ 4557 h 4605"/>
                      <a:gd name="T6" fmla="*/ 5299 w 5347"/>
                      <a:gd name="T7" fmla="*/ 48 h 4605"/>
                      <a:gd name="T8" fmla="*/ 48 w 5347"/>
                      <a:gd name="T9" fmla="*/ 48 h 4605"/>
                      <a:gd name="T10" fmla="*/ 0 w 5347"/>
                      <a:gd name="T11" fmla="*/ 0 h 4605"/>
                      <a:gd name="T12" fmla="*/ 5347 w 5347"/>
                      <a:gd name="T13" fmla="*/ 0 h 4605"/>
                      <a:gd name="T14" fmla="*/ 5347 w 5347"/>
                      <a:gd name="T15" fmla="*/ 4605 h 4605"/>
                      <a:gd name="T16" fmla="*/ 0 w 5347"/>
                      <a:gd name="T17" fmla="*/ 4605 h 4605"/>
                      <a:gd name="T18" fmla="*/ 0 w 5347"/>
                      <a:gd name="T19" fmla="*/ 0 h 4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47" h="4605">
                        <a:moveTo>
                          <a:pt x="48" y="48"/>
                        </a:moveTo>
                        <a:lnTo>
                          <a:pt x="48" y="4557"/>
                        </a:lnTo>
                        <a:lnTo>
                          <a:pt x="5299" y="4557"/>
                        </a:lnTo>
                        <a:lnTo>
                          <a:pt x="5299" y="48"/>
                        </a:lnTo>
                        <a:lnTo>
                          <a:pt x="48" y="48"/>
                        </a:lnTo>
                        <a:close/>
                        <a:moveTo>
                          <a:pt x="0" y="0"/>
                        </a:moveTo>
                        <a:lnTo>
                          <a:pt x="5347" y="0"/>
                        </a:lnTo>
                        <a:lnTo>
                          <a:pt x="5347" y="4605"/>
                        </a:lnTo>
                        <a:lnTo>
                          <a:pt x="0" y="46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E5D88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68BF64B1-EBCB-442E-8A20-51BF17A538FE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654334" y="6382168"/>
                    <a:ext cx="162" cy="86498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433AABF8-6731-4526-8586-A1AE0F42EA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14689188" y="6382168"/>
                    <a:ext cx="0" cy="86498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40B3EB2E-8258-480B-AE56-5EF6A76BEE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14619892" y="6382040"/>
                    <a:ext cx="0" cy="85778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2CC71068-1DE1-416D-BD6F-B69B56F61AE9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593115" y="6400164"/>
                    <a:ext cx="12198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C444935C-8D73-45E7-9B30-1DA980D34301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593115" y="6423860"/>
                    <a:ext cx="12198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8294CAE5-38F7-417B-934F-1F4050D75A35}"/>
                      </a:ext>
                    </a:extLst>
                  </p:cNvPr>
                  <p:cNvCxnSpPr/>
                  <p:nvPr userDrawn="1"/>
                </p:nvCxnSpPr>
                <p:spPr>
                  <a:xfrm flipH="1">
                    <a:off x="14593115" y="6447556"/>
                    <a:ext cx="121981" cy="0"/>
                  </a:xfrm>
                  <a:prstGeom prst="line">
                    <a:avLst/>
                  </a:prstGeom>
                  <a:ln w="317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Rectangle 13">
                    <a:extLst>
                      <a:ext uri="{FF2B5EF4-FFF2-40B4-BE49-F238E27FC236}">
                        <a16:creationId xmlns:a16="http://schemas.microsoft.com/office/drawing/2014/main" id="{C5255654-85E1-49F5-810A-4ED3A83D375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590283" y="6359138"/>
                    <a:ext cx="128657" cy="1934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929FF"/>
                      </a:gs>
                      <a:gs pos="100000">
                        <a:srgbClr val="90B6FE"/>
                      </a:gs>
                    </a:gsLst>
                    <a:lin ang="108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800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9652E9BE-66A5-41AD-9F37-D86965DF151F}"/>
                    </a:ext>
                  </a:extLst>
                </p:cNvPr>
                <p:cNvGrpSpPr/>
                <p:nvPr/>
              </p:nvGrpSpPr>
              <p:grpSpPr>
                <a:xfrm>
                  <a:off x="12529899" y="6421402"/>
                  <a:ext cx="97399" cy="97399"/>
                  <a:chOff x="14546483" y="5323041"/>
                  <a:chExt cx="242460" cy="242460"/>
                </a:xfrm>
              </p:grpSpPr>
              <p:sp>
                <p:nvSpPr>
                  <p:cNvPr id="193" name="Rechthoek 192">
                    <a:extLst>
                      <a:ext uri="{FF2B5EF4-FFF2-40B4-BE49-F238E27FC236}">
                        <a16:creationId xmlns:a16="http://schemas.microsoft.com/office/drawing/2014/main" id="{9B66EDC7-0BD5-42F2-A734-BA4B6E8D09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4546483" y="5323041"/>
                    <a:ext cx="242460" cy="24246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00A4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noProof="0"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194" name="Groep 193">
                    <a:extLst>
                      <a:ext uri="{FF2B5EF4-FFF2-40B4-BE49-F238E27FC236}">
                        <a16:creationId xmlns:a16="http://schemas.microsoft.com/office/drawing/2014/main" id="{D5FE130D-CF9C-47A1-8CE2-08B4C7B5DFC7}"/>
                      </a:ext>
                    </a:extLst>
                  </p:cNvPr>
                  <p:cNvGrpSpPr/>
                  <p:nvPr/>
                </p:nvGrpSpPr>
                <p:grpSpPr>
                  <a:xfrm>
                    <a:off x="14568035" y="5357818"/>
                    <a:ext cx="199836" cy="175226"/>
                    <a:chOff x="14559757" y="5349611"/>
                    <a:chExt cx="216392" cy="191641"/>
                  </a:xfrm>
                </p:grpSpPr>
                <p:sp>
                  <p:nvSpPr>
                    <p:cNvPr id="195" name="Parallellogram 194">
                      <a:extLst>
                        <a:ext uri="{FF2B5EF4-FFF2-40B4-BE49-F238E27FC236}">
                          <a16:creationId xmlns:a16="http://schemas.microsoft.com/office/drawing/2014/main" id="{3DFEAC13-20E8-4D0B-BDE8-F2D431E17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59757" y="5369222"/>
                      <a:ext cx="214316" cy="147762"/>
                    </a:xfrm>
                    <a:prstGeom prst="parallelogram">
                      <a:avLst>
                        <a:gd name="adj" fmla="val 93909"/>
                      </a:avLst>
                    </a:prstGeom>
                    <a:solidFill>
                      <a:srgbClr val="00A4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96" name="Parallellogram 195">
                      <a:extLst>
                        <a:ext uri="{FF2B5EF4-FFF2-40B4-BE49-F238E27FC236}">
                          <a16:creationId xmlns:a16="http://schemas.microsoft.com/office/drawing/2014/main" id="{C4A22063-470C-460A-A725-BF74F4B5122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4561833" y="5349611"/>
                      <a:ext cx="214316" cy="191641"/>
                    </a:xfrm>
                    <a:prstGeom prst="parallelogram">
                      <a:avLst>
                        <a:gd name="adj" fmla="val 68946"/>
                      </a:avLst>
                    </a:prstGeom>
                    <a:solidFill>
                      <a:srgbClr val="00A4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81" name="Tekstvak 33">
                <a:extLst>
                  <a:ext uri="{FF2B5EF4-FFF2-40B4-BE49-F238E27FC236}">
                    <a16:creationId xmlns:a16="http://schemas.microsoft.com/office/drawing/2014/main" id="{805FFF90-F2B3-4752-A0DE-E15C4D20E0AC}"/>
                  </a:ext>
                </a:extLst>
              </p:cNvPr>
              <p:cNvSpPr txBox="1"/>
              <p:nvPr/>
            </p:nvSpPr>
            <p:spPr>
              <a:xfrm>
                <a:off x="15482007" y="4778471"/>
                <a:ext cx="2588841" cy="447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>
                    <a:latin typeface="+mn-lt"/>
                    <a:cs typeface="Segoe UI Light" panose="020B0502040204020203" pitchFamily="34" charset="0"/>
                  </a:rPr>
                  <a:t>Select the chart, click on the right mouse button and choose </a:t>
                </a:r>
                <a:r>
                  <a:rPr lang="en-GB" sz="1200" b="1" kern="0" noProof="0">
                    <a:latin typeface="+mn-lt"/>
                    <a:cs typeface="Segoe UI Light" panose="020B0502040204020203" pitchFamily="34" charset="0"/>
                  </a:rPr>
                  <a:t>‘Edit data’</a:t>
                </a:r>
              </a:p>
            </p:txBody>
          </p:sp>
          <p:cxnSp>
            <p:nvCxnSpPr>
              <p:cNvPr id="182" name="Rechte verbindingslijn 181">
                <a:extLst>
                  <a:ext uri="{FF2B5EF4-FFF2-40B4-BE49-F238E27FC236}">
                    <a16:creationId xmlns:a16="http://schemas.microsoft.com/office/drawing/2014/main" id="{DC786D64-DB76-4391-BE6E-B4D6A95D48D7}"/>
                  </a:ext>
                </a:extLst>
              </p:cNvPr>
              <p:cNvCxnSpPr/>
              <p:nvPr/>
            </p:nvCxnSpPr>
            <p:spPr>
              <a:xfrm>
                <a:off x="15473668" y="6139544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4881A16B-3F14-44EB-90F8-67FC8F796545}"/>
                  </a:ext>
                </a:extLst>
              </p:cNvPr>
              <p:cNvSpPr/>
              <p:nvPr/>
            </p:nvSpPr>
            <p:spPr>
              <a:xfrm>
                <a:off x="15486401" y="4375232"/>
                <a:ext cx="2584447" cy="28846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>
                    <a:solidFill>
                      <a:schemeClr val="tx2"/>
                    </a:solidFill>
                    <a:cs typeface="Segoe UI Light" panose="020B0502040204020203" pitchFamily="34" charset="0"/>
                  </a:rPr>
                  <a:t>EDIT CHART</a:t>
                </a:r>
              </a:p>
            </p:txBody>
          </p:sp>
          <p:cxnSp>
            <p:nvCxnSpPr>
              <p:cNvPr id="184" name="Rechte verbindingslijn 183">
                <a:extLst>
                  <a:ext uri="{FF2B5EF4-FFF2-40B4-BE49-F238E27FC236}">
                    <a16:creationId xmlns:a16="http://schemas.microsoft.com/office/drawing/2014/main" id="{06A61DB3-669F-4A4B-952C-48451298DA4F}"/>
                  </a:ext>
                </a:extLst>
              </p:cNvPr>
              <p:cNvCxnSpPr/>
              <p:nvPr/>
            </p:nvCxnSpPr>
            <p:spPr>
              <a:xfrm>
                <a:off x="15490474" y="4663696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85" name="Picture 3">
                <a:extLst>
                  <a:ext uri="{FF2B5EF4-FFF2-40B4-BE49-F238E27FC236}">
                    <a16:creationId xmlns:a16="http://schemas.microsoft.com/office/drawing/2014/main" id="{67F3ED44-1E8E-4E7A-BA5B-41FCA6C26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56882" y="5671204"/>
                <a:ext cx="158644" cy="256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2" name="Groep 151">
              <a:extLst>
                <a:ext uri="{FF2B5EF4-FFF2-40B4-BE49-F238E27FC236}">
                  <a16:creationId xmlns:a16="http://schemas.microsoft.com/office/drawing/2014/main" id="{BA7034A3-9D17-4F77-BC2D-3542DC1C926F}"/>
                </a:ext>
              </a:extLst>
            </p:cNvPr>
            <p:cNvGrpSpPr/>
            <p:nvPr userDrawn="1"/>
          </p:nvGrpSpPr>
          <p:grpSpPr>
            <a:xfrm>
              <a:off x="12402999" y="-5444"/>
              <a:ext cx="2659011" cy="3557864"/>
              <a:chOff x="15436484" y="-5444"/>
              <a:chExt cx="2659011" cy="3557864"/>
            </a:xfrm>
          </p:grpSpPr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D92077BA-3C9A-43BF-B59E-88ACB96101BF}"/>
                  </a:ext>
                </a:extLst>
              </p:cNvPr>
              <p:cNvGrpSpPr/>
              <p:nvPr userDrawn="1"/>
            </p:nvGrpSpPr>
            <p:grpSpPr>
              <a:xfrm>
                <a:off x="15436484" y="1371332"/>
                <a:ext cx="570558" cy="473863"/>
                <a:chOff x="15171969" y="1587338"/>
                <a:chExt cx="755407" cy="627385"/>
              </a:xfrm>
            </p:grpSpPr>
            <p:sp>
              <p:nvSpPr>
                <p:cNvPr id="167" name="Rechthoek 962">
                  <a:extLst>
                    <a:ext uri="{FF2B5EF4-FFF2-40B4-BE49-F238E27FC236}">
                      <a16:creationId xmlns:a16="http://schemas.microsoft.com/office/drawing/2014/main" id="{8AFC1F2C-D42B-436E-97A8-82873DF34D89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68" name="Groep 167">
                  <a:extLst>
                    <a:ext uri="{FF2B5EF4-FFF2-40B4-BE49-F238E27FC236}">
                      <a16:creationId xmlns:a16="http://schemas.microsoft.com/office/drawing/2014/main" id="{662C8B1B-E700-40CB-9BB8-5E98DED11FEE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69" name="Group 879">
                    <a:extLst>
                      <a:ext uri="{FF2B5EF4-FFF2-40B4-BE49-F238E27FC236}">
                        <a16:creationId xmlns:a16="http://schemas.microsoft.com/office/drawing/2014/main" id="{F6E0C15E-9E2D-4497-8EB3-919A3E9CCA2A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71" name="Freeform 886">
                      <a:extLst>
                        <a:ext uri="{FF2B5EF4-FFF2-40B4-BE49-F238E27FC236}">
                          <a16:creationId xmlns:a16="http://schemas.microsoft.com/office/drawing/2014/main" id="{66734DE8-F008-4824-BE02-580808F1728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2" name="Rectangle 880">
                      <a:extLst>
                        <a:ext uri="{FF2B5EF4-FFF2-40B4-BE49-F238E27FC236}">
                          <a16:creationId xmlns:a16="http://schemas.microsoft.com/office/drawing/2014/main" id="{D0E6EDF9-1AB6-4A47-8C57-1BE246E1333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3" name="Rectangle 881">
                      <a:extLst>
                        <a:ext uri="{FF2B5EF4-FFF2-40B4-BE49-F238E27FC236}">
                          <a16:creationId xmlns:a16="http://schemas.microsoft.com/office/drawing/2014/main" id="{25F42A9F-EDE4-414C-A86F-57EAE7BE184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4" name="Freeform 882">
                      <a:extLst>
                        <a:ext uri="{FF2B5EF4-FFF2-40B4-BE49-F238E27FC236}">
                          <a16:creationId xmlns:a16="http://schemas.microsoft.com/office/drawing/2014/main" id="{AAA62EE2-BEFB-4881-9018-9C4D0F655E53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5" name="Freeform 883">
                      <a:extLst>
                        <a:ext uri="{FF2B5EF4-FFF2-40B4-BE49-F238E27FC236}">
                          <a16:creationId xmlns:a16="http://schemas.microsoft.com/office/drawing/2014/main" id="{8F6AF27F-1F30-4231-8841-76D2CBB6C54D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6" name="Freeform 884">
                      <a:extLst>
                        <a:ext uri="{FF2B5EF4-FFF2-40B4-BE49-F238E27FC236}">
                          <a16:creationId xmlns:a16="http://schemas.microsoft.com/office/drawing/2014/main" id="{6AB4F207-B55A-4BDE-9721-1C4200CFF12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7" name="Rectangle 885">
                      <a:extLst>
                        <a:ext uri="{FF2B5EF4-FFF2-40B4-BE49-F238E27FC236}">
                          <a16:creationId xmlns:a16="http://schemas.microsoft.com/office/drawing/2014/main" id="{9BCE428C-6220-4FEB-B9DE-87532A7AF8A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8" name="Rectangle 887">
                      <a:extLst>
                        <a:ext uri="{FF2B5EF4-FFF2-40B4-BE49-F238E27FC236}">
                          <a16:creationId xmlns:a16="http://schemas.microsoft.com/office/drawing/2014/main" id="{95BBC9FC-83D3-4021-8F43-CA4D70457864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79" name="Freeform 888">
                      <a:extLst>
                        <a:ext uri="{FF2B5EF4-FFF2-40B4-BE49-F238E27FC236}">
                          <a16:creationId xmlns:a16="http://schemas.microsoft.com/office/drawing/2014/main" id="{08B48C44-DBC2-451A-AC73-A22DDECCAE6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70" name="Vrije vorm 120">
                    <a:extLst>
                      <a:ext uri="{FF2B5EF4-FFF2-40B4-BE49-F238E27FC236}">
                        <a16:creationId xmlns:a16="http://schemas.microsoft.com/office/drawing/2014/main" id="{EAF24E18-AE9C-4297-A630-8F5986CF43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ABBB375F-7721-4AE6-B2A5-E0C37B788651}"/>
                  </a:ext>
                </a:extLst>
              </p:cNvPr>
              <p:cNvSpPr/>
              <p:nvPr/>
            </p:nvSpPr>
            <p:spPr>
              <a:xfrm>
                <a:off x="15499134" y="-5444"/>
                <a:ext cx="2584447" cy="28846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en-GB" sz="1600" b="1" kern="0" noProof="0">
                    <a:solidFill>
                      <a:schemeClr val="tx2"/>
                    </a:solidFill>
                    <a:cs typeface="Segoe UI Light" panose="020B0502040204020203" pitchFamily="34" charset="0"/>
                  </a:rPr>
                  <a:t>INSERT CHART</a:t>
                </a: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47EA6FBA-1581-4C9B-8066-F2B499E59B49}"/>
                  </a:ext>
                </a:extLst>
              </p:cNvPr>
              <p:cNvCxnSpPr/>
              <p:nvPr/>
            </p:nvCxnSpPr>
            <p:spPr>
              <a:xfrm>
                <a:off x="15503207" y="283020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sp>
            <p:nvSpPr>
              <p:cNvPr id="156" name="Tekstvak 33">
                <a:extLst>
                  <a:ext uri="{FF2B5EF4-FFF2-40B4-BE49-F238E27FC236}">
                    <a16:creationId xmlns:a16="http://schemas.microsoft.com/office/drawing/2014/main" id="{C4EB8F1A-499D-4DAB-825E-16111C0D55C2}"/>
                  </a:ext>
                </a:extLst>
              </p:cNvPr>
              <p:cNvSpPr txBox="1"/>
              <p:nvPr/>
            </p:nvSpPr>
            <p:spPr>
              <a:xfrm>
                <a:off x="15499134" y="925366"/>
                <a:ext cx="2584447" cy="378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If necessary, delete the existing</a:t>
                </a:r>
                <a:r>
                  <a:rPr kumimoji="0" lang="en-GB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chart. 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Click</a:t>
                </a:r>
                <a:r>
                  <a:rPr kumimoji="0" lang="en-GB" sz="1200" b="0" i="0" u="none" strike="noStrike" kern="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on the pictogram to insert a chart.</a:t>
                </a: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7" name="Tekstvak 33">
                <a:extLst>
                  <a:ext uri="{FF2B5EF4-FFF2-40B4-BE49-F238E27FC236}">
                    <a16:creationId xmlns:a16="http://schemas.microsoft.com/office/drawing/2014/main" id="{F54CEB2F-8718-46CB-8C62-80C2E04DD2A1}"/>
                  </a:ext>
                </a:extLst>
              </p:cNvPr>
              <p:cNvSpPr txBox="1"/>
              <p:nvPr/>
            </p:nvSpPr>
            <p:spPr>
              <a:xfrm>
                <a:off x="15494740" y="2599068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kern="0" noProof="0">
                    <a:latin typeface="+mn-lt"/>
                    <a:cs typeface="Segoe UI Light" panose="020B0502040204020203" pitchFamily="34" charset="0"/>
                  </a:rPr>
                  <a:t>Select the graph you want to use </a:t>
                </a:r>
                <a:br>
                  <a:rPr lang="en-GB" sz="1200" kern="0" noProof="0">
                    <a:latin typeface="+mn-lt"/>
                    <a:cs typeface="Segoe UI Light" panose="020B0502040204020203" pitchFamily="34" charset="0"/>
                  </a:rPr>
                </a:br>
                <a:r>
                  <a:rPr lang="en-GB" sz="1200" kern="0" noProof="0">
                    <a:latin typeface="+mn-lt"/>
                    <a:cs typeface="Segoe UI Light" panose="020B0502040204020203" pitchFamily="34" charset="0"/>
                  </a:rPr>
                  <a:t>and click on </a:t>
                </a:r>
                <a:r>
                  <a:rPr lang="en-GB" sz="1200" b="1" kern="0" noProof="0">
                    <a:latin typeface="+mn-lt"/>
                    <a:cs typeface="Segoe UI Light" panose="020B0502040204020203" pitchFamily="34" charset="0"/>
                  </a:rPr>
                  <a:t>‘Insert’</a:t>
                </a:r>
              </a:p>
            </p:txBody>
          </p: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F0A46A39-3EB5-4659-A556-744B374BA601}"/>
                  </a:ext>
                </a:extLst>
              </p:cNvPr>
              <p:cNvSpPr/>
              <p:nvPr/>
            </p:nvSpPr>
            <p:spPr>
              <a:xfrm>
                <a:off x="15499134" y="44208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32230FFA-2588-40EB-888D-96A2A72E416F}"/>
                  </a:ext>
                </a:extLst>
              </p:cNvPr>
              <p:cNvSpPr/>
              <p:nvPr/>
            </p:nvSpPr>
            <p:spPr>
              <a:xfrm>
                <a:off x="15504209" y="213953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60" name="Rechte verbindingslijn 159">
                <a:extLst>
                  <a:ext uri="{FF2B5EF4-FFF2-40B4-BE49-F238E27FC236}">
                    <a16:creationId xmlns:a16="http://schemas.microsoft.com/office/drawing/2014/main" id="{B00D8FEC-496D-44F7-B73F-20CD43952705}"/>
                  </a:ext>
                </a:extLst>
              </p:cNvPr>
              <p:cNvCxnSpPr/>
              <p:nvPr/>
            </p:nvCxnSpPr>
            <p:spPr>
              <a:xfrm>
                <a:off x="15494740" y="1987595"/>
                <a:ext cx="2592288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61" name="Rechte verbindingslijn 160">
                <a:extLst>
                  <a:ext uri="{FF2B5EF4-FFF2-40B4-BE49-F238E27FC236}">
                    <a16:creationId xmlns:a16="http://schemas.microsoft.com/office/drawing/2014/main" id="{C5E89E59-CAD8-4D03-98E9-754AB462B360}"/>
                  </a:ext>
                </a:extLst>
              </p:cNvPr>
              <p:cNvCxnSpPr/>
              <p:nvPr/>
            </p:nvCxnSpPr>
            <p:spPr>
              <a:xfrm>
                <a:off x="15486401" y="3552420"/>
                <a:ext cx="260800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E92083A7-4999-4BC6-875B-2F79586F1B90}"/>
                  </a:ext>
                </a:extLst>
              </p:cNvPr>
              <p:cNvGrpSpPr/>
              <p:nvPr/>
            </p:nvGrpSpPr>
            <p:grpSpPr>
              <a:xfrm>
                <a:off x="15487102" y="3095595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63" name="Afgeronde rechthoek 105">
                  <a:extLst>
                    <a:ext uri="{FF2B5EF4-FFF2-40B4-BE49-F238E27FC236}">
                      <a16:creationId xmlns:a16="http://schemas.microsoft.com/office/drawing/2014/main" id="{9CF3CD55-44E2-4698-80B1-3C9CBC80FE8E}"/>
                    </a:ext>
                  </a:extLst>
                </p:cNvPr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/>
                </a:p>
              </p:txBody>
            </p:sp>
            <p:sp>
              <p:nvSpPr>
                <p:cNvPr id="164" name="Tekstvak 81">
                  <a:extLst>
                    <a:ext uri="{FF2B5EF4-FFF2-40B4-BE49-F238E27FC236}">
                      <a16:creationId xmlns:a16="http://schemas.microsoft.com/office/drawing/2014/main" id="{57E2070A-C5D7-4B64-8732-4D37BDF1429C}"/>
                    </a:ext>
                  </a:extLst>
                </p:cNvPr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GB" sz="1000" noProof="0">
                      <a:latin typeface="+mn-lt"/>
                    </a:rPr>
                    <a:t>Insert</a:t>
                  </a:r>
                </a:p>
              </p:txBody>
            </p:sp>
            <p:cxnSp>
              <p:nvCxnSpPr>
                <p:cNvPr id="165" name="Rechte verbindingslijn 164">
                  <a:extLst>
                    <a:ext uri="{FF2B5EF4-FFF2-40B4-BE49-F238E27FC236}">
                      <a16:creationId xmlns:a16="http://schemas.microsoft.com/office/drawing/2014/main" id="{EA64CBFF-5D48-4890-A640-95BA50EFAE72}"/>
                    </a:ext>
                  </a:extLst>
                </p:cNvPr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Gelijkbenige driehoek 165">
                  <a:extLst>
                    <a:ext uri="{FF2B5EF4-FFF2-40B4-BE49-F238E27FC236}">
                      <a16:creationId xmlns:a16="http://schemas.microsoft.com/office/drawing/2014/main" id="{6F7BBEF0-C11C-4BD2-9A98-9E254C3CD2FE}"/>
                    </a:ext>
                  </a:extLst>
                </p:cNvPr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noProof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063222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able (50/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5410200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Text and table (50/50)</a:t>
            </a:r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4" hasCustomPrompt="1"/>
          </p:nvPr>
        </p:nvSpPr>
        <p:spPr>
          <a:xfrm>
            <a:off x="6096000" y="1600200"/>
            <a:ext cx="5410200" cy="4860925"/>
          </a:xfrm>
          <a:solidFill>
            <a:srgbClr val="EAEAEA"/>
          </a:solidFill>
        </p:spPr>
        <p:txBody>
          <a:bodyPr bIns="1080000" anchor="ctr"/>
          <a:lstStyle>
            <a:lvl1pPr algn="ctr">
              <a:defRPr sz="1400" i="1"/>
            </a:lvl1pPr>
          </a:lstStyle>
          <a:p>
            <a:r>
              <a:rPr lang="en-GB" noProof="0"/>
              <a:t>Click icon below to add a table.</a:t>
            </a:r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B9106624-4E9E-473D-B26C-809517CB0538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4F90A231-CF83-42F7-A0D3-3A4D92585D6E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DB734682-E500-4AD6-BAE0-B8C222F356A1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51543923-93BD-4370-B2EE-4D76D47D5230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9AFE4433-C993-49E0-8CA6-C3C92D48F36D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1C666D4B-C413-4105-891F-172F32A8EB0E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B9D624A6-EB54-497C-97AA-03F9C4C431D7}"/>
              </a:ext>
            </a:extLst>
          </p:cNvPr>
          <p:cNvGrpSpPr/>
          <p:nvPr userDrawn="1"/>
        </p:nvGrpSpPr>
        <p:grpSpPr>
          <a:xfrm>
            <a:off x="12439681" y="-5444"/>
            <a:ext cx="2697897" cy="3809232"/>
            <a:chOff x="12439681" y="-5444"/>
            <a:chExt cx="2697897" cy="3809232"/>
          </a:xfrm>
        </p:grpSpPr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438C54F-3B6A-415C-89E4-CFC230EF4D10}"/>
                </a:ext>
              </a:extLst>
            </p:cNvPr>
            <p:cNvSpPr/>
            <p:nvPr/>
          </p:nvSpPr>
          <p:spPr>
            <a:xfrm>
              <a:off x="12457570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 TABLE</a:t>
              </a:r>
            </a:p>
          </p:txBody>
        </p:sp>
        <p:sp>
          <p:nvSpPr>
            <p:cNvPr id="67" name="Tekstvak 33">
              <a:extLst>
                <a:ext uri="{FF2B5EF4-FFF2-40B4-BE49-F238E27FC236}">
                  <a16:creationId xmlns:a16="http://schemas.microsoft.com/office/drawing/2014/main" id="{0A3E6709-5ED9-4722-A64F-C031870276D6}"/>
                </a:ext>
              </a:extLst>
            </p:cNvPr>
            <p:cNvSpPr txBox="1"/>
            <p:nvPr/>
          </p:nvSpPr>
          <p:spPr>
            <a:xfrm>
              <a:off x="12457570" y="9669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If necessary, delete the existing table. Click on the pictogram to insert a table.</a:t>
              </a:r>
            </a:p>
          </p:txBody>
        </p:sp>
        <p:sp>
          <p:nvSpPr>
            <p:cNvPr id="68" name="Tekstvak 33">
              <a:extLst>
                <a:ext uri="{FF2B5EF4-FFF2-40B4-BE49-F238E27FC236}">
                  <a16:creationId xmlns:a16="http://schemas.microsoft.com/office/drawing/2014/main" id="{439D739B-6C98-406C-9FE6-416B412C6EF6}"/>
                </a:ext>
              </a:extLst>
            </p:cNvPr>
            <p:cNvSpPr txBox="1"/>
            <p:nvPr/>
          </p:nvSpPr>
          <p:spPr>
            <a:xfrm>
              <a:off x="12453176" y="28040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Select the number of rows and columns you prefer and click on ‘OK’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E4417797-DB34-4A1B-83CC-C38C3850254D}"/>
                </a:ext>
              </a:extLst>
            </p:cNvPr>
            <p:cNvSpPr/>
            <p:nvPr/>
          </p:nvSpPr>
          <p:spPr>
            <a:xfrm>
              <a:off x="12457570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2E3D9498-9FC9-4A4F-B83E-4C9A073A065B}"/>
                </a:ext>
              </a:extLst>
            </p:cNvPr>
            <p:cNvSpPr/>
            <p:nvPr/>
          </p:nvSpPr>
          <p:spPr>
            <a:xfrm>
              <a:off x="12462645" y="23781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A64B357D-435F-48B7-8BCB-42B0E5F27961}"/>
                </a:ext>
              </a:extLst>
            </p:cNvPr>
            <p:cNvCxnSpPr/>
            <p:nvPr/>
          </p:nvCxnSpPr>
          <p:spPr>
            <a:xfrm>
              <a:off x="12461643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A81546FD-44E0-476C-B1A2-B65BEC50E22C}"/>
                </a:ext>
              </a:extLst>
            </p:cNvPr>
            <p:cNvCxnSpPr/>
            <p:nvPr/>
          </p:nvCxnSpPr>
          <p:spPr>
            <a:xfrm>
              <a:off x="12453176" y="22281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AF9C7F90-C075-4C51-8F20-BBE4D844BC9E}"/>
                </a:ext>
              </a:extLst>
            </p:cNvPr>
            <p:cNvCxnSpPr/>
            <p:nvPr/>
          </p:nvCxnSpPr>
          <p:spPr>
            <a:xfrm>
              <a:off x="12444837" y="38037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CE5C141A-409F-42AC-A892-07463E6AE3F1}"/>
                </a:ext>
              </a:extLst>
            </p:cNvPr>
            <p:cNvGrpSpPr/>
            <p:nvPr/>
          </p:nvGrpSpPr>
          <p:grpSpPr>
            <a:xfrm>
              <a:off x="12457570" y="3330080"/>
              <a:ext cx="1114138" cy="297656"/>
              <a:chOff x="13560784" y="3471416"/>
              <a:chExt cx="1114138" cy="297656"/>
            </a:xfrm>
          </p:grpSpPr>
          <p:sp>
            <p:nvSpPr>
              <p:cNvPr id="86" name="Afgeronde rechthoek 77">
                <a:extLst>
                  <a:ext uri="{FF2B5EF4-FFF2-40B4-BE49-F238E27FC236}">
                    <a16:creationId xmlns:a16="http://schemas.microsoft.com/office/drawing/2014/main" id="{CCB6171B-373D-49FA-BAA6-8B7EBD772D9D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D6D6D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7F4B9BB1-B25C-4DA1-A650-7504E86DEF8E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OK</a:t>
                </a: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3FD3043E-008D-4E07-8CB8-68098DFB77CE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9" name="Gelijkbenige driehoek 88">
                <a:extLst>
                  <a:ext uri="{FF2B5EF4-FFF2-40B4-BE49-F238E27FC236}">
                    <a16:creationId xmlns:a16="http://schemas.microsoft.com/office/drawing/2014/main" id="{F92CA8A1-11C9-441E-BDA7-D7DB17066101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A53B6D7B-91F1-4CC5-BBF2-7B050BBAB939}"/>
                </a:ext>
              </a:extLst>
            </p:cNvPr>
            <p:cNvGrpSpPr/>
            <p:nvPr userDrawn="1"/>
          </p:nvGrpSpPr>
          <p:grpSpPr>
            <a:xfrm>
              <a:off x="12439681" y="1439596"/>
              <a:ext cx="615489" cy="522454"/>
              <a:chOff x="3793456" y="3603"/>
              <a:chExt cx="4527394" cy="473968"/>
            </a:xfrm>
          </p:grpSpPr>
          <p:grpSp>
            <p:nvGrpSpPr>
              <p:cNvPr id="76" name="Group 4">
                <a:extLst>
                  <a:ext uri="{FF2B5EF4-FFF2-40B4-BE49-F238E27FC236}">
                    <a16:creationId xmlns:a16="http://schemas.microsoft.com/office/drawing/2014/main" id="{605A4516-981E-449B-AEC5-A0288422D4E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3793456" y="3603"/>
                <a:ext cx="4526989" cy="473968"/>
                <a:chOff x="1782" y="145"/>
                <a:chExt cx="2674" cy="2270"/>
              </a:xfrm>
            </p:grpSpPr>
            <p:sp>
              <p:nvSpPr>
                <p:cNvPr id="83" name="Rectangle 6">
                  <a:extLst>
                    <a:ext uri="{FF2B5EF4-FFF2-40B4-BE49-F238E27FC236}">
                      <a16:creationId xmlns:a16="http://schemas.microsoft.com/office/drawing/2014/main" id="{D69B4F36-F17C-4659-8EB3-1774D5CDD62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807" y="145"/>
                  <a:ext cx="2649" cy="2270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rgbClr val="9696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84" name="Rectangle 13">
                  <a:extLst>
                    <a:ext uri="{FF2B5EF4-FFF2-40B4-BE49-F238E27FC236}">
                      <a16:creationId xmlns:a16="http://schemas.microsoft.com/office/drawing/2014/main" id="{69FAA435-2B1E-4297-B934-D79474BFE5F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799" y="145"/>
                  <a:ext cx="2657" cy="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9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85" name="Rectangle 15">
                  <a:extLst>
                    <a:ext uri="{FF2B5EF4-FFF2-40B4-BE49-F238E27FC236}">
                      <a16:creationId xmlns:a16="http://schemas.microsoft.com/office/drawing/2014/main" id="{64341512-26CF-482B-B3C7-489C6F5E7B9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782" y="1469"/>
                  <a:ext cx="2655" cy="29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6444CFD0-1B6B-422E-B06A-48C527A3ACC0}"/>
                  </a:ext>
                </a:extLst>
              </p:cNvPr>
              <p:cNvCxnSpPr/>
              <p:nvPr userDrawn="1"/>
            </p:nvCxnSpPr>
            <p:spPr>
              <a:xfrm flipH="1">
                <a:off x="6086136" y="96647"/>
                <a:ext cx="6024" cy="380674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90F8C955-4FB7-4DA6-A475-EF7C2460FD5F}"/>
                  </a:ext>
                </a:extLst>
              </p:cNvPr>
              <p:cNvCxnSpPr/>
              <p:nvPr userDrawn="1"/>
            </p:nvCxnSpPr>
            <p:spPr>
              <a:xfrm>
                <a:off x="7281567" y="96647"/>
                <a:ext cx="0" cy="380674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C17BE070-28C8-4F66-8B1A-7B52B74E1D8C}"/>
                  </a:ext>
                </a:extLst>
              </p:cNvPr>
              <p:cNvCxnSpPr/>
              <p:nvPr userDrawn="1"/>
            </p:nvCxnSpPr>
            <p:spPr>
              <a:xfrm>
                <a:off x="4905299" y="96186"/>
                <a:ext cx="0" cy="377505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375502A5-A173-486D-A5DC-EFB974E9BD60}"/>
                  </a:ext>
                </a:extLst>
              </p:cNvPr>
              <p:cNvCxnSpPr/>
              <p:nvPr userDrawn="1"/>
            </p:nvCxnSpPr>
            <p:spPr>
              <a:xfrm flipH="1">
                <a:off x="3836186" y="181242"/>
                <a:ext cx="448466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AC556CB3-F60B-4B93-A62D-8312CCA3C55D}"/>
                  </a:ext>
                </a:extLst>
              </p:cNvPr>
              <p:cNvCxnSpPr/>
              <p:nvPr userDrawn="1"/>
            </p:nvCxnSpPr>
            <p:spPr>
              <a:xfrm flipH="1">
                <a:off x="3836186" y="280466"/>
                <a:ext cx="448466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288F38E7-2F4B-4036-BD6A-331F159CAB5C}"/>
                  </a:ext>
                </a:extLst>
              </p:cNvPr>
              <p:cNvCxnSpPr/>
              <p:nvPr userDrawn="1"/>
            </p:nvCxnSpPr>
            <p:spPr>
              <a:xfrm flipH="1">
                <a:off x="3836186" y="392407"/>
                <a:ext cx="448466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42970631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(10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4" hasCustomPrompt="1"/>
          </p:nvPr>
        </p:nvSpPr>
        <p:spPr>
          <a:xfrm>
            <a:off x="457200" y="1600200"/>
            <a:ext cx="11049000" cy="4860925"/>
          </a:xfrm>
          <a:solidFill>
            <a:srgbClr val="EAEAEA"/>
          </a:solidFill>
        </p:spPr>
        <p:txBody>
          <a:bodyPr bIns="1080000" anchor="ctr"/>
          <a:lstStyle>
            <a:lvl1pPr algn="ctr">
              <a:defRPr sz="1400" i="1"/>
            </a:lvl1pPr>
          </a:lstStyle>
          <a:p>
            <a:r>
              <a:rPr lang="en-GB" noProof="0"/>
              <a:t>Click on icon below to add a table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Table (100)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69C1952F-BF58-4DD7-B8FC-F88BB2272D8A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507D5DC9-ABB6-43ED-92FC-BFF76BCAB4CC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7E6F5D0-FF8F-4B1C-8733-5011A86C4471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9F23A7D-0FEA-453A-A198-662363005D4B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9A7E1BF5-F892-4EF5-AED6-F7D8131FB5A8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6FDB4D2F-E399-41DA-82BF-20DDF61E65DE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4704D7D5-5414-4CB2-9AD6-9C3E3356A89A}"/>
              </a:ext>
            </a:extLst>
          </p:cNvPr>
          <p:cNvGrpSpPr/>
          <p:nvPr userDrawn="1"/>
        </p:nvGrpSpPr>
        <p:grpSpPr>
          <a:xfrm>
            <a:off x="12439681" y="-5444"/>
            <a:ext cx="2697897" cy="3809232"/>
            <a:chOff x="12439681" y="-5444"/>
            <a:chExt cx="2697897" cy="3809232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47B8FF8-724E-4F81-9EAE-1019F054662F}"/>
                </a:ext>
              </a:extLst>
            </p:cNvPr>
            <p:cNvSpPr/>
            <p:nvPr/>
          </p:nvSpPr>
          <p:spPr>
            <a:xfrm>
              <a:off x="12457570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 TABLE</a:t>
              </a:r>
            </a:p>
          </p:txBody>
        </p:sp>
        <p:sp>
          <p:nvSpPr>
            <p:cNvPr id="43" name="Tekstvak 33">
              <a:extLst>
                <a:ext uri="{FF2B5EF4-FFF2-40B4-BE49-F238E27FC236}">
                  <a16:creationId xmlns:a16="http://schemas.microsoft.com/office/drawing/2014/main" id="{40D746AB-605C-4D25-B7EC-8C10AF469051}"/>
                </a:ext>
              </a:extLst>
            </p:cNvPr>
            <p:cNvSpPr txBox="1"/>
            <p:nvPr/>
          </p:nvSpPr>
          <p:spPr>
            <a:xfrm>
              <a:off x="12457570" y="9669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If necessary, delete the existing table. Click on the pictogram to insert a table.</a:t>
              </a:r>
            </a:p>
          </p:txBody>
        </p:sp>
        <p:sp>
          <p:nvSpPr>
            <p:cNvPr id="44" name="Tekstvak 33">
              <a:extLst>
                <a:ext uri="{FF2B5EF4-FFF2-40B4-BE49-F238E27FC236}">
                  <a16:creationId xmlns:a16="http://schemas.microsoft.com/office/drawing/2014/main" id="{A94D2D03-7304-4BC0-A47F-AE775B0D64DE}"/>
                </a:ext>
              </a:extLst>
            </p:cNvPr>
            <p:cNvSpPr txBox="1"/>
            <p:nvPr/>
          </p:nvSpPr>
          <p:spPr>
            <a:xfrm>
              <a:off x="12453176" y="28040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Select the number of rows and columns you prefer and click on ‘OK’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7D00224C-BA16-48D1-B0F2-16C91015831F}"/>
                </a:ext>
              </a:extLst>
            </p:cNvPr>
            <p:cNvSpPr/>
            <p:nvPr/>
          </p:nvSpPr>
          <p:spPr>
            <a:xfrm>
              <a:off x="12457570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2B1472E8-6975-4019-86E1-274520909CCC}"/>
                </a:ext>
              </a:extLst>
            </p:cNvPr>
            <p:cNvSpPr/>
            <p:nvPr/>
          </p:nvSpPr>
          <p:spPr>
            <a:xfrm>
              <a:off x="12462645" y="23781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C8E9F0B7-7141-47E1-B8B9-F6AE3CC34D53}"/>
                </a:ext>
              </a:extLst>
            </p:cNvPr>
            <p:cNvCxnSpPr/>
            <p:nvPr/>
          </p:nvCxnSpPr>
          <p:spPr>
            <a:xfrm>
              <a:off x="12461643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2804D10D-D46D-424A-9582-4C5EA0319A81}"/>
                </a:ext>
              </a:extLst>
            </p:cNvPr>
            <p:cNvCxnSpPr/>
            <p:nvPr/>
          </p:nvCxnSpPr>
          <p:spPr>
            <a:xfrm>
              <a:off x="12453176" y="22281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BC707CCF-2B86-4111-BF68-A137425F1603}"/>
                </a:ext>
              </a:extLst>
            </p:cNvPr>
            <p:cNvCxnSpPr/>
            <p:nvPr/>
          </p:nvCxnSpPr>
          <p:spPr>
            <a:xfrm>
              <a:off x="12444837" y="38037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C214A199-5832-495D-81AA-5DD3281480BA}"/>
                </a:ext>
              </a:extLst>
            </p:cNvPr>
            <p:cNvGrpSpPr/>
            <p:nvPr/>
          </p:nvGrpSpPr>
          <p:grpSpPr>
            <a:xfrm>
              <a:off x="12457570" y="3330080"/>
              <a:ext cx="1114138" cy="297656"/>
              <a:chOff x="13560784" y="3471416"/>
              <a:chExt cx="1114138" cy="297656"/>
            </a:xfrm>
          </p:grpSpPr>
          <p:sp>
            <p:nvSpPr>
              <p:cNvPr id="62" name="Afgeronde rechthoek 77">
                <a:extLst>
                  <a:ext uri="{FF2B5EF4-FFF2-40B4-BE49-F238E27FC236}">
                    <a16:creationId xmlns:a16="http://schemas.microsoft.com/office/drawing/2014/main" id="{2EFF0156-0B3E-4204-ADA3-6D889FEDF6EC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D6D6D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99A7B506-94EF-4B08-80E3-5564B31AB769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OK</a:t>
                </a:r>
              </a:p>
            </p:txBody>
          </p: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813BB48B-6F87-4E1E-ACE0-733590261882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5" name="Gelijkbenige driehoek 64">
                <a:extLst>
                  <a:ext uri="{FF2B5EF4-FFF2-40B4-BE49-F238E27FC236}">
                    <a16:creationId xmlns:a16="http://schemas.microsoft.com/office/drawing/2014/main" id="{4C9AE647-8836-4CA2-8670-3E0CA4A2A476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C3875829-87E9-4E5C-B26F-860336D443EA}"/>
                </a:ext>
              </a:extLst>
            </p:cNvPr>
            <p:cNvGrpSpPr/>
            <p:nvPr userDrawn="1"/>
          </p:nvGrpSpPr>
          <p:grpSpPr>
            <a:xfrm>
              <a:off x="12439681" y="1439596"/>
              <a:ext cx="615489" cy="522454"/>
              <a:chOff x="3793456" y="3603"/>
              <a:chExt cx="4527394" cy="473968"/>
            </a:xfrm>
          </p:grpSpPr>
          <p:grpSp>
            <p:nvGrpSpPr>
              <p:cNvPr id="52" name="Group 4">
                <a:extLst>
                  <a:ext uri="{FF2B5EF4-FFF2-40B4-BE49-F238E27FC236}">
                    <a16:creationId xmlns:a16="http://schemas.microsoft.com/office/drawing/2014/main" id="{7CBC0FBD-86D8-4A0C-8811-0568BB57FF6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3793456" y="3603"/>
                <a:ext cx="4526989" cy="473968"/>
                <a:chOff x="1782" y="145"/>
                <a:chExt cx="2674" cy="2270"/>
              </a:xfrm>
            </p:grpSpPr>
            <p:sp>
              <p:nvSpPr>
                <p:cNvPr id="59" name="Rectangle 6">
                  <a:extLst>
                    <a:ext uri="{FF2B5EF4-FFF2-40B4-BE49-F238E27FC236}">
                      <a16:creationId xmlns:a16="http://schemas.microsoft.com/office/drawing/2014/main" id="{34A8C437-243F-461E-ACCF-9ACB5986775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807" y="145"/>
                  <a:ext cx="2649" cy="2270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rgbClr val="9696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60" name="Rectangle 13">
                  <a:extLst>
                    <a:ext uri="{FF2B5EF4-FFF2-40B4-BE49-F238E27FC236}">
                      <a16:creationId xmlns:a16="http://schemas.microsoft.com/office/drawing/2014/main" id="{82423318-1E2D-414B-9B2A-5A3976EA76F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799" y="145"/>
                  <a:ext cx="2657" cy="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9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61" name="Rectangle 15">
                  <a:extLst>
                    <a:ext uri="{FF2B5EF4-FFF2-40B4-BE49-F238E27FC236}">
                      <a16:creationId xmlns:a16="http://schemas.microsoft.com/office/drawing/2014/main" id="{DF6EBF40-8B8D-4DB1-BDDF-D3439E6EE2C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782" y="1469"/>
                  <a:ext cx="2655" cy="29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E9993A6B-7248-4034-BBCB-D626CBA62635}"/>
                  </a:ext>
                </a:extLst>
              </p:cNvPr>
              <p:cNvCxnSpPr/>
              <p:nvPr userDrawn="1"/>
            </p:nvCxnSpPr>
            <p:spPr>
              <a:xfrm flipH="1">
                <a:off x="6086136" y="96647"/>
                <a:ext cx="6024" cy="380674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AD410E6B-62A3-4A42-82AB-EAE103D75DEB}"/>
                  </a:ext>
                </a:extLst>
              </p:cNvPr>
              <p:cNvCxnSpPr/>
              <p:nvPr userDrawn="1"/>
            </p:nvCxnSpPr>
            <p:spPr>
              <a:xfrm>
                <a:off x="7281567" y="96647"/>
                <a:ext cx="0" cy="380674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1A1D0447-3311-4202-86C1-C32AB3604087}"/>
                  </a:ext>
                </a:extLst>
              </p:cNvPr>
              <p:cNvCxnSpPr/>
              <p:nvPr userDrawn="1"/>
            </p:nvCxnSpPr>
            <p:spPr>
              <a:xfrm>
                <a:off x="4905299" y="96186"/>
                <a:ext cx="0" cy="377505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CB5FF777-E088-4D8F-A142-24D3D07F3D79}"/>
                  </a:ext>
                </a:extLst>
              </p:cNvPr>
              <p:cNvCxnSpPr/>
              <p:nvPr userDrawn="1"/>
            </p:nvCxnSpPr>
            <p:spPr>
              <a:xfrm flipH="1">
                <a:off x="3836186" y="181242"/>
                <a:ext cx="448466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54305086-4F41-44B5-8086-3BB2DB0E1F21}"/>
                  </a:ext>
                </a:extLst>
              </p:cNvPr>
              <p:cNvCxnSpPr/>
              <p:nvPr userDrawn="1"/>
            </p:nvCxnSpPr>
            <p:spPr>
              <a:xfrm flipH="1">
                <a:off x="3836186" y="280466"/>
                <a:ext cx="448466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021BE015-2A21-40C7-AAB0-47F0C8C8FCFC}"/>
                  </a:ext>
                </a:extLst>
              </p:cNvPr>
              <p:cNvCxnSpPr/>
              <p:nvPr userDrawn="1"/>
            </p:nvCxnSpPr>
            <p:spPr>
              <a:xfrm flipH="1">
                <a:off x="3836186" y="392407"/>
                <a:ext cx="448466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69696"/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87408124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6522"/>
            <a:ext cx="4800600" cy="3575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Rechthoek 20"/>
          <p:cNvSpPr/>
          <p:nvPr userDrawn="1"/>
        </p:nvSpPr>
        <p:spPr>
          <a:xfrm>
            <a:off x="0" y="0"/>
            <a:ext cx="4025900" cy="641370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3" name="Line 32"/>
          <p:cNvSpPr>
            <a:spLocks noChangeShapeType="1"/>
          </p:cNvSpPr>
          <p:nvPr userDrawn="1"/>
        </p:nvSpPr>
        <p:spPr bwMode="auto">
          <a:xfrm>
            <a:off x="6122001" y="4801476"/>
            <a:ext cx="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5CB7-736B-45D6-89CB-168230E3D6FE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4" name="Tekstvak 33"/>
          <p:cNvSpPr txBox="1"/>
          <p:nvPr userDrawn="1"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Outro</a:t>
            </a:r>
          </a:p>
        </p:txBody>
      </p:sp>
      <p:pic>
        <p:nvPicPr>
          <p:cNvPr id="35" name="Afbeelding 10">
            <a:extLst>
              <a:ext uri="{FF2B5EF4-FFF2-40B4-BE49-F238E27FC236}">
                <a16:creationId xmlns:a16="http://schemas.microsoft.com/office/drawing/2014/main" id="{81B53D8E-647D-47C3-9CB6-F2F4AF086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861" y="0"/>
            <a:ext cx="4573429" cy="6858000"/>
          </a:xfrm>
          <a:prstGeom prst="rect">
            <a:avLst/>
          </a:prstGeom>
        </p:spPr>
      </p:pic>
      <p:pic>
        <p:nvPicPr>
          <p:cNvPr id="36" name="Afbeelding 7">
            <a:extLst>
              <a:ext uri="{FF2B5EF4-FFF2-40B4-BE49-F238E27FC236}">
                <a16:creationId xmlns:a16="http://schemas.microsoft.com/office/drawing/2014/main" id="{AA941644-8FD8-4B18-B248-17D3584137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el 6">
            <a:extLst>
              <a:ext uri="{FF2B5EF4-FFF2-40B4-BE49-F238E27FC236}">
                <a16:creationId xmlns:a16="http://schemas.microsoft.com/office/drawing/2014/main" id="{337507ED-EEB0-4476-A9CD-CB44765F3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6499630B-A55A-4559-ABA2-39D2A4ADEBAC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BD9973A-F058-470C-91A2-F5464EFFC437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8A207B7-1BF1-4F1F-A249-00D746352AA0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C611DD5-B636-48BD-BDEB-399D7A9B51AA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6A3EE8C-50AF-4854-A655-546B0FC779CA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9A1FBBEC-1E78-4FCD-B150-15B3F2119CB4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38" name="Tekstvak 12">
            <a:extLst>
              <a:ext uri="{FF2B5EF4-FFF2-40B4-BE49-F238E27FC236}">
                <a16:creationId xmlns:a16="http://schemas.microsoft.com/office/drawing/2014/main" id="{1B2D7C0B-FBFD-427C-94CE-C478DD1421FD}"/>
              </a:ext>
            </a:extLst>
          </p:cNvPr>
          <p:cNvSpPr txBox="1"/>
          <p:nvPr userDrawn="1"/>
        </p:nvSpPr>
        <p:spPr>
          <a:xfrm>
            <a:off x="355600" y="398946"/>
            <a:ext cx="150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cap="all" noProof="0">
                <a:solidFill>
                  <a:schemeClr val="tx2"/>
                </a:solidFill>
                <a:cs typeface="Calibri" panose="020F0502020204030204" pitchFamily="34" charset="0"/>
              </a:rPr>
              <a:t>ENZA ZAdeN</a:t>
            </a:r>
            <a:endParaRPr lang="en-GB" sz="1400" cap="all" noProof="0">
              <a:solidFill>
                <a:schemeClr val="tx2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45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#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04801"/>
            <a:ext cx="12192000" cy="743131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8946" flipH="1">
            <a:off x="-2876550" y="6327428"/>
            <a:ext cx="12192000" cy="2501900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1AD71452-B22A-4B70-B242-1FC770CE1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61" y="-946838"/>
            <a:ext cx="12822732" cy="6766872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8473">
            <a:off x="516553" y="7052001"/>
            <a:ext cx="14257048" cy="2733555"/>
          </a:xfrm>
          <a:prstGeom prst="rect">
            <a:avLst/>
          </a:prstGeom>
        </p:spPr>
      </p:pic>
      <p:sp>
        <p:nvSpPr>
          <p:cNvPr id="27" name="Rechthoek 26"/>
          <p:cNvSpPr/>
          <p:nvPr/>
        </p:nvSpPr>
        <p:spPr>
          <a:xfrm rot="16200000">
            <a:off x="3638963" y="2222194"/>
            <a:ext cx="634161" cy="5880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Rechthoek 27"/>
          <p:cNvSpPr/>
          <p:nvPr/>
        </p:nvSpPr>
        <p:spPr>
          <a:xfrm rot="16200000">
            <a:off x="3766800" y="2727298"/>
            <a:ext cx="378485" cy="5880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Rechthoek 28"/>
          <p:cNvSpPr/>
          <p:nvPr/>
        </p:nvSpPr>
        <p:spPr>
          <a:xfrm rot="16200000">
            <a:off x="3803288" y="3069296"/>
            <a:ext cx="305516" cy="58801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Rechthoek 23"/>
          <p:cNvSpPr/>
          <p:nvPr/>
        </p:nvSpPr>
        <p:spPr>
          <a:xfrm rot="16200000">
            <a:off x="446735" y="5414420"/>
            <a:ext cx="1316284" cy="1777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Rechthoek 24"/>
          <p:cNvSpPr/>
          <p:nvPr/>
        </p:nvSpPr>
        <p:spPr>
          <a:xfrm rot="16200000">
            <a:off x="763208" y="5730892"/>
            <a:ext cx="683339" cy="1777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6" name="Rechthoek 25"/>
          <p:cNvSpPr/>
          <p:nvPr/>
        </p:nvSpPr>
        <p:spPr>
          <a:xfrm rot="16200000">
            <a:off x="951787" y="5920135"/>
            <a:ext cx="306181" cy="177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4" name="Afbeelding 5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52900" y="6947117"/>
            <a:ext cx="3886200" cy="192334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4845050"/>
            <a:ext cx="5880100" cy="634286"/>
          </a:xfrm>
        </p:spPr>
        <p:txBody>
          <a:bodyPr lIns="180000" rIns="0" anchor="ctr"/>
          <a:lstStyle>
            <a:lvl1pPr>
              <a:defRPr sz="2400" b="1">
                <a:latin typeface="+mj-lt"/>
              </a:defRPr>
            </a:lvl1pPr>
          </a:lstStyle>
          <a:p>
            <a:pPr lvl="0"/>
            <a:r>
              <a:rPr lang="en-GB" noProof="0" dirty="0"/>
              <a:t>Place your presentation title here</a:t>
            </a:r>
          </a:p>
        </p:txBody>
      </p:sp>
      <p:sp>
        <p:nvSpPr>
          <p:cNvPr id="13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1016001" y="5478117"/>
            <a:ext cx="5880100" cy="377826"/>
          </a:xfrm>
        </p:spPr>
        <p:txBody>
          <a:bodyPr lIns="180000" rIns="0" anchor="ctr"/>
          <a:lstStyle>
            <a:lvl1pPr>
              <a:defRPr sz="1400" b="0" baseline="0">
                <a:latin typeface="+mn-lt"/>
              </a:defRPr>
            </a:lvl1pPr>
          </a:lstStyle>
          <a:p>
            <a:pPr lvl="0"/>
            <a:r>
              <a:rPr lang="en-GB" noProof="0" dirty="0"/>
              <a:t>Place the name or names of speakers here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016000" cy="68580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1260000" rIns="0"/>
          <a:lstStyle>
            <a:lvl1pPr algn="ctr">
              <a:defRPr sz="14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Do not remove please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242943-314E-41A8-A4EF-0C79EE72B2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5970" y="5855943"/>
            <a:ext cx="5880100" cy="305517"/>
          </a:xfrm>
        </p:spPr>
        <p:txBody>
          <a:bodyPr lIns="180000" rIns="0" anchor="ctr"/>
          <a:lstStyle>
            <a:lvl1pPr>
              <a:defRPr sz="1400" i="0"/>
            </a:lvl1pPr>
            <a:lvl2pPr>
              <a:defRPr sz="800" i="1"/>
            </a:lvl2pPr>
            <a:lvl3pPr>
              <a:defRPr sz="800" i="1"/>
            </a:lvl3pPr>
            <a:lvl4pPr>
              <a:defRPr sz="900" i="1"/>
            </a:lvl4pPr>
            <a:lvl5pPr>
              <a:defRPr sz="800" i="1"/>
            </a:lvl5pPr>
          </a:lstStyle>
          <a:p>
            <a:pPr lvl="0"/>
            <a:r>
              <a:rPr lang="en-GB" noProof="0" dirty="0"/>
              <a:t>Place the date here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15970" y="6901218"/>
            <a:ext cx="5036344" cy="238233"/>
          </a:xfrm>
        </p:spPr>
        <p:txBody>
          <a:bodyPr lIns="180000" tIns="0"/>
          <a:lstStyle>
            <a:lvl1pPr>
              <a:defRPr sz="7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F8E87840-5D1A-44EC-B2A4-7AF51576E163}" type="datetime1">
              <a:rPr lang="en-GB" noProof="0" smtClean="0"/>
              <a:pPr/>
              <a:t>14/11/2022</a:t>
            </a:fld>
            <a:endParaRPr lang="en-GB" noProof="0" dirty="0"/>
          </a:p>
        </p:txBody>
      </p:sp>
      <p:grpSp>
        <p:nvGrpSpPr>
          <p:cNvPr id="30" name="Groep 29"/>
          <p:cNvGrpSpPr/>
          <p:nvPr/>
        </p:nvGrpSpPr>
        <p:grpSpPr>
          <a:xfrm>
            <a:off x="1015978" y="0"/>
            <a:ext cx="949729" cy="1127248"/>
            <a:chOff x="7421563" y="1670050"/>
            <a:chExt cx="1358900" cy="1612900"/>
          </a:xfrm>
        </p:grpSpPr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7421563" y="1670050"/>
              <a:ext cx="1358900" cy="161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grpSp>
          <p:nvGrpSpPr>
            <p:cNvPr id="32" name="Group 31"/>
            <p:cNvGrpSpPr>
              <a:grpSpLocks noChangeAspect="1"/>
            </p:cNvGrpSpPr>
            <p:nvPr/>
          </p:nvGrpSpPr>
          <p:grpSpPr bwMode="auto">
            <a:xfrm>
              <a:off x="7524750" y="1781175"/>
              <a:ext cx="1149350" cy="1501775"/>
              <a:chOff x="4740" y="1122"/>
              <a:chExt cx="724" cy="946"/>
            </a:xfrm>
          </p:grpSpPr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>
                <a:off x="4920" y="2068"/>
                <a:ext cx="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5219" y="1880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5" name="Oval 35"/>
              <p:cNvSpPr>
                <a:spLocks noChangeArrowheads="1"/>
              </p:cNvSpPr>
              <p:nvPr/>
            </p:nvSpPr>
            <p:spPr bwMode="auto">
              <a:xfrm>
                <a:off x="5281" y="1880"/>
                <a:ext cx="57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6" name="Oval 36"/>
              <p:cNvSpPr>
                <a:spLocks noChangeArrowheads="1"/>
              </p:cNvSpPr>
              <p:nvPr/>
            </p:nvSpPr>
            <p:spPr bwMode="auto">
              <a:xfrm>
                <a:off x="5346" y="1880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7" name="Oval 37"/>
              <p:cNvSpPr>
                <a:spLocks noChangeArrowheads="1"/>
              </p:cNvSpPr>
              <p:nvPr/>
            </p:nvSpPr>
            <p:spPr bwMode="auto">
              <a:xfrm>
                <a:off x="5410" y="1880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8" name="Oval 38"/>
              <p:cNvSpPr>
                <a:spLocks noChangeArrowheads="1"/>
              </p:cNvSpPr>
              <p:nvPr/>
            </p:nvSpPr>
            <p:spPr bwMode="auto">
              <a:xfrm>
                <a:off x="5219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39" name="Oval 39"/>
              <p:cNvSpPr>
                <a:spLocks noChangeArrowheads="1"/>
              </p:cNvSpPr>
              <p:nvPr/>
            </p:nvSpPr>
            <p:spPr bwMode="auto">
              <a:xfrm>
                <a:off x="5154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0" name="Oval 40"/>
              <p:cNvSpPr>
                <a:spLocks noChangeArrowheads="1"/>
              </p:cNvSpPr>
              <p:nvPr/>
            </p:nvSpPr>
            <p:spPr bwMode="auto">
              <a:xfrm>
                <a:off x="5281" y="1944"/>
                <a:ext cx="57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1" name="Oval 41"/>
              <p:cNvSpPr>
                <a:spLocks noChangeArrowheads="1"/>
              </p:cNvSpPr>
              <p:nvPr/>
            </p:nvSpPr>
            <p:spPr bwMode="auto">
              <a:xfrm>
                <a:off x="5346" y="1944"/>
                <a:ext cx="53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2" name="Oval 42"/>
              <p:cNvSpPr>
                <a:spLocks noChangeArrowheads="1"/>
              </p:cNvSpPr>
              <p:nvPr/>
            </p:nvSpPr>
            <p:spPr bwMode="auto">
              <a:xfrm>
                <a:off x="5410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4804" y="1563"/>
                <a:ext cx="601" cy="373"/>
              </a:xfrm>
              <a:custGeom>
                <a:avLst/>
                <a:gdLst>
                  <a:gd name="T0" fmla="*/ 221 w 223"/>
                  <a:gd name="T1" fmla="*/ 6 h 139"/>
                  <a:gd name="T2" fmla="*/ 211 w 223"/>
                  <a:gd name="T3" fmla="*/ 0 h 139"/>
                  <a:gd name="T4" fmla="*/ 151 w 223"/>
                  <a:gd name="T5" fmla="*/ 0 h 139"/>
                  <a:gd name="T6" fmla="*/ 140 w 223"/>
                  <a:gd name="T7" fmla="*/ 11 h 139"/>
                  <a:gd name="T8" fmla="*/ 151 w 223"/>
                  <a:gd name="T9" fmla="*/ 21 h 139"/>
                  <a:gd name="T10" fmla="*/ 186 w 223"/>
                  <a:gd name="T11" fmla="*/ 21 h 139"/>
                  <a:gd name="T12" fmla="*/ 104 w 223"/>
                  <a:gd name="T13" fmla="*/ 103 h 139"/>
                  <a:gd name="T14" fmla="*/ 69 w 223"/>
                  <a:gd name="T15" fmla="*/ 118 h 139"/>
                  <a:gd name="T16" fmla="*/ 35 w 223"/>
                  <a:gd name="T17" fmla="*/ 104 h 139"/>
                  <a:gd name="T18" fmla="*/ 21 w 223"/>
                  <a:gd name="T19" fmla="*/ 70 h 139"/>
                  <a:gd name="T20" fmla="*/ 35 w 223"/>
                  <a:gd name="T21" fmla="*/ 35 h 139"/>
                  <a:gd name="T22" fmla="*/ 70 w 223"/>
                  <a:gd name="T23" fmla="*/ 21 h 139"/>
                  <a:gd name="T24" fmla="*/ 83 w 223"/>
                  <a:gd name="T25" fmla="*/ 23 h 139"/>
                  <a:gd name="T26" fmla="*/ 45 w 223"/>
                  <a:gd name="T27" fmla="*/ 62 h 139"/>
                  <a:gd name="T28" fmla="*/ 42 w 223"/>
                  <a:gd name="T29" fmla="*/ 69 h 139"/>
                  <a:gd name="T30" fmla="*/ 45 w 223"/>
                  <a:gd name="T31" fmla="*/ 77 h 139"/>
                  <a:gd name="T32" fmla="*/ 52 w 223"/>
                  <a:gd name="T33" fmla="*/ 80 h 139"/>
                  <a:gd name="T34" fmla="*/ 60 w 223"/>
                  <a:gd name="T35" fmla="*/ 77 h 139"/>
                  <a:gd name="T36" fmla="*/ 109 w 223"/>
                  <a:gd name="T37" fmla="*/ 27 h 139"/>
                  <a:gd name="T38" fmla="*/ 112 w 223"/>
                  <a:gd name="T39" fmla="*/ 19 h 139"/>
                  <a:gd name="T40" fmla="*/ 107 w 223"/>
                  <a:gd name="T41" fmla="*/ 11 h 139"/>
                  <a:gd name="T42" fmla="*/ 69 w 223"/>
                  <a:gd name="T43" fmla="*/ 0 h 139"/>
                  <a:gd name="T44" fmla="*/ 62 w 223"/>
                  <a:gd name="T45" fmla="*/ 0 h 139"/>
                  <a:gd name="T46" fmla="*/ 20 w 223"/>
                  <a:gd name="T47" fmla="*/ 20 h 139"/>
                  <a:gd name="T48" fmla="*/ 0 w 223"/>
                  <a:gd name="T49" fmla="*/ 70 h 139"/>
                  <a:gd name="T50" fmla="*/ 20 w 223"/>
                  <a:gd name="T51" fmla="*/ 119 h 139"/>
                  <a:gd name="T52" fmla="*/ 69 w 223"/>
                  <a:gd name="T53" fmla="*/ 139 h 139"/>
                  <a:gd name="T54" fmla="*/ 119 w 223"/>
                  <a:gd name="T55" fmla="*/ 118 h 139"/>
                  <a:gd name="T56" fmla="*/ 219 w 223"/>
                  <a:gd name="T57" fmla="*/ 18 h 139"/>
                  <a:gd name="T58" fmla="*/ 221 w 223"/>
                  <a:gd name="T59" fmla="*/ 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3" h="139">
                    <a:moveTo>
                      <a:pt x="221" y="6"/>
                    </a:moveTo>
                    <a:cubicBezTo>
                      <a:pt x="219" y="3"/>
                      <a:pt x="215" y="0"/>
                      <a:pt x="21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45" y="0"/>
                      <a:pt x="140" y="5"/>
                      <a:pt x="140" y="11"/>
                    </a:cubicBezTo>
                    <a:cubicBezTo>
                      <a:pt x="140" y="16"/>
                      <a:pt x="145" y="21"/>
                      <a:pt x="151" y="21"/>
                    </a:cubicBezTo>
                    <a:cubicBezTo>
                      <a:pt x="186" y="21"/>
                      <a:pt x="186" y="21"/>
                      <a:pt x="186" y="21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94" y="113"/>
                      <a:pt x="82" y="118"/>
                      <a:pt x="69" y="118"/>
                    </a:cubicBezTo>
                    <a:cubicBezTo>
                      <a:pt x="56" y="118"/>
                      <a:pt x="44" y="113"/>
                      <a:pt x="35" y="104"/>
                    </a:cubicBezTo>
                    <a:cubicBezTo>
                      <a:pt x="26" y="95"/>
                      <a:pt x="21" y="83"/>
                      <a:pt x="21" y="70"/>
                    </a:cubicBezTo>
                    <a:cubicBezTo>
                      <a:pt x="21" y="57"/>
                      <a:pt x="26" y="44"/>
                      <a:pt x="35" y="35"/>
                    </a:cubicBezTo>
                    <a:cubicBezTo>
                      <a:pt x="44" y="26"/>
                      <a:pt x="57" y="21"/>
                      <a:pt x="70" y="21"/>
                    </a:cubicBezTo>
                    <a:cubicBezTo>
                      <a:pt x="74" y="21"/>
                      <a:pt x="79" y="22"/>
                      <a:pt x="83" y="23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3" y="64"/>
                      <a:pt x="42" y="66"/>
                      <a:pt x="42" y="69"/>
                    </a:cubicBezTo>
                    <a:cubicBezTo>
                      <a:pt x="42" y="72"/>
                      <a:pt x="43" y="75"/>
                      <a:pt x="45" y="77"/>
                    </a:cubicBezTo>
                    <a:cubicBezTo>
                      <a:pt x="47" y="79"/>
                      <a:pt x="49" y="80"/>
                      <a:pt x="52" y="80"/>
                    </a:cubicBezTo>
                    <a:cubicBezTo>
                      <a:pt x="55" y="80"/>
                      <a:pt x="58" y="79"/>
                      <a:pt x="60" y="7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11" y="25"/>
                      <a:pt x="112" y="22"/>
                      <a:pt x="112" y="19"/>
                    </a:cubicBezTo>
                    <a:cubicBezTo>
                      <a:pt x="112" y="16"/>
                      <a:pt x="110" y="13"/>
                      <a:pt x="107" y="11"/>
                    </a:cubicBezTo>
                    <a:cubicBezTo>
                      <a:pt x="96" y="4"/>
                      <a:pt x="83" y="0"/>
                      <a:pt x="69" y="0"/>
                    </a:cubicBezTo>
                    <a:cubicBezTo>
                      <a:pt x="67" y="0"/>
                      <a:pt x="65" y="0"/>
                      <a:pt x="62" y="0"/>
                    </a:cubicBezTo>
                    <a:cubicBezTo>
                      <a:pt x="47" y="2"/>
                      <a:pt x="32" y="9"/>
                      <a:pt x="20" y="20"/>
                    </a:cubicBezTo>
                    <a:cubicBezTo>
                      <a:pt x="7" y="33"/>
                      <a:pt x="0" y="51"/>
                      <a:pt x="0" y="70"/>
                    </a:cubicBezTo>
                    <a:cubicBezTo>
                      <a:pt x="0" y="88"/>
                      <a:pt x="7" y="106"/>
                      <a:pt x="20" y="119"/>
                    </a:cubicBezTo>
                    <a:cubicBezTo>
                      <a:pt x="33" y="132"/>
                      <a:pt x="50" y="139"/>
                      <a:pt x="69" y="139"/>
                    </a:cubicBezTo>
                    <a:cubicBezTo>
                      <a:pt x="87" y="139"/>
                      <a:pt x="105" y="131"/>
                      <a:pt x="119" y="118"/>
                    </a:cubicBezTo>
                    <a:cubicBezTo>
                      <a:pt x="219" y="18"/>
                      <a:pt x="219" y="18"/>
                      <a:pt x="219" y="18"/>
                    </a:cubicBezTo>
                    <a:cubicBezTo>
                      <a:pt x="222" y="15"/>
                      <a:pt x="223" y="10"/>
                      <a:pt x="221" y="6"/>
                    </a:cubicBezTo>
                    <a:close/>
                  </a:path>
                </a:pathLst>
              </a:custGeom>
              <a:solidFill>
                <a:srgbClr val="FFE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4" name="Freeform 44"/>
              <p:cNvSpPr>
                <a:spLocks/>
              </p:cNvSpPr>
              <p:nvPr/>
            </p:nvSpPr>
            <p:spPr bwMode="auto">
              <a:xfrm>
                <a:off x="4740" y="1498"/>
                <a:ext cx="724" cy="503"/>
              </a:xfrm>
              <a:custGeom>
                <a:avLst/>
                <a:gdLst>
                  <a:gd name="T0" fmla="*/ 235 w 269"/>
                  <a:gd name="T1" fmla="*/ 0 h 187"/>
                  <a:gd name="T2" fmla="*/ 175 w 269"/>
                  <a:gd name="T3" fmla="*/ 0 h 187"/>
                  <a:gd name="T4" fmla="*/ 164 w 269"/>
                  <a:gd name="T5" fmla="*/ 11 h 187"/>
                  <a:gd name="T6" fmla="*/ 175 w 269"/>
                  <a:gd name="T7" fmla="*/ 21 h 187"/>
                  <a:gd name="T8" fmla="*/ 235 w 269"/>
                  <a:gd name="T9" fmla="*/ 21 h 187"/>
                  <a:gd name="T10" fmla="*/ 248 w 269"/>
                  <a:gd name="T11" fmla="*/ 35 h 187"/>
                  <a:gd name="T12" fmla="*/ 244 w 269"/>
                  <a:gd name="T13" fmla="*/ 44 h 187"/>
                  <a:gd name="T14" fmla="*/ 144 w 269"/>
                  <a:gd name="T15" fmla="*/ 144 h 187"/>
                  <a:gd name="T16" fmla="*/ 93 w 269"/>
                  <a:gd name="T17" fmla="*/ 165 h 187"/>
                  <a:gd name="T18" fmla="*/ 42 w 269"/>
                  <a:gd name="T19" fmla="*/ 145 h 187"/>
                  <a:gd name="T20" fmla="*/ 21 w 269"/>
                  <a:gd name="T21" fmla="*/ 94 h 187"/>
                  <a:gd name="T22" fmla="*/ 42 w 269"/>
                  <a:gd name="T23" fmla="*/ 43 h 187"/>
                  <a:gd name="T24" fmla="*/ 94 w 269"/>
                  <a:gd name="T25" fmla="*/ 22 h 187"/>
                  <a:gd name="T26" fmla="*/ 133 w 269"/>
                  <a:gd name="T27" fmla="*/ 33 h 187"/>
                  <a:gd name="T28" fmla="*/ 135 w 269"/>
                  <a:gd name="T29" fmla="*/ 35 h 187"/>
                  <a:gd name="T30" fmla="*/ 135 w 269"/>
                  <a:gd name="T31" fmla="*/ 53 h 187"/>
                  <a:gd name="T32" fmla="*/ 86 w 269"/>
                  <a:gd name="T33" fmla="*/ 103 h 187"/>
                  <a:gd name="T34" fmla="*/ 86 w 269"/>
                  <a:gd name="T35" fmla="*/ 118 h 187"/>
                  <a:gd name="T36" fmla="*/ 93 w 269"/>
                  <a:gd name="T37" fmla="*/ 121 h 187"/>
                  <a:gd name="T38" fmla="*/ 101 w 269"/>
                  <a:gd name="T39" fmla="*/ 118 h 187"/>
                  <a:gd name="T40" fmla="*/ 150 w 269"/>
                  <a:gd name="T41" fmla="*/ 68 h 187"/>
                  <a:gd name="T42" fmla="*/ 150 w 269"/>
                  <a:gd name="T43" fmla="*/ 68 h 187"/>
                  <a:gd name="T44" fmla="*/ 160 w 269"/>
                  <a:gd name="T45" fmla="*/ 44 h 187"/>
                  <a:gd name="T46" fmla="*/ 150 w 269"/>
                  <a:gd name="T47" fmla="*/ 20 h 187"/>
                  <a:gd name="T48" fmla="*/ 144 w 269"/>
                  <a:gd name="T49" fmla="*/ 15 h 187"/>
                  <a:gd name="T50" fmla="*/ 93 w 269"/>
                  <a:gd name="T51" fmla="*/ 0 h 187"/>
                  <a:gd name="T52" fmla="*/ 84 w 269"/>
                  <a:gd name="T53" fmla="*/ 1 h 187"/>
                  <a:gd name="T54" fmla="*/ 28 w 269"/>
                  <a:gd name="T55" fmla="*/ 28 h 187"/>
                  <a:gd name="T56" fmla="*/ 0 w 269"/>
                  <a:gd name="T57" fmla="*/ 94 h 187"/>
                  <a:gd name="T58" fmla="*/ 28 w 269"/>
                  <a:gd name="T59" fmla="*/ 159 h 187"/>
                  <a:gd name="T60" fmla="*/ 93 w 269"/>
                  <a:gd name="T61" fmla="*/ 187 h 187"/>
                  <a:gd name="T62" fmla="*/ 159 w 269"/>
                  <a:gd name="T63" fmla="*/ 159 h 187"/>
                  <a:gd name="T64" fmla="*/ 259 w 269"/>
                  <a:gd name="T65" fmla="*/ 59 h 187"/>
                  <a:gd name="T66" fmla="*/ 269 w 269"/>
                  <a:gd name="T67" fmla="*/ 35 h 187"/>
                  <a:gd name="T68" fmla="*/ 235 w 269"/>
                  <a:gd name="T6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9" h="187">
                    <a:moveTo>
                      <a:pt x="235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69" y="0"/>
                      <a:pt x="164" y="5"/>
                      <a:pt x="164" y="11"/>
                    </a:cubicBezTo>
                    <a:cubicBezTo>
                      <a:pt x="164" y="17"/>
                      <a:pt x="169" y="21"/>
                      <a:pt x="175" y="21"/>
                    </a:cubicBezTo>
                    <a:cubicBezTo>
                      <a:pt x="235" y="21"/>
                      <a:pt x="235" y="21"/>
                      <a:pt x="235" y="21"/>
                    </a:cubicBezTo>
                    <a:cubicBezTo>
                      <a:pt x="242" y="21"/>
                      <a:pt x="248" y="27"/>
                      <a:pt x="248" y="35"/>
                    </a:cubicBezTo>
                    <a:cubicBezTo>
                      <a:pt x="248" y="38"/>
                      <a:pt x="247" y="41"/>
                      <a:pt x="244" y="44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30" y="158"/>
                      <a:pt x="112" y="165"/>
                      <a:pt x="93" y="165"/>
                    </a:cubicBezTo>
                    <a:cubicBezTo>
                      <a:pt x="74" y="165"/>
                      <a:pt x="56" y="158"/>
                      <a:pt x="42" y="145"/>
                    </a:cubicBezTo>
                    <a:cubicBezTo>
                      <a:pt x="29" y="131"/>
                      <a:pt x="21" y="113"/>
                      <a:pt x="21" y="94"/>
                    </a:cubicBezTo>
                    <a:cubicBezTo>
                      <a:pt x="21" y="74"/>
                      <a:pt x="29" y="56"/>
                      <a:pt x="42" y="43"/>
                    </a:cubicBezTo>
                    <a:cubicBezTo>
                      <a:pt x="56" y="29"/>
                      <a:pt x="75" y="22"/>
                      <a:pt x="94" y="22"/>
                    </a:cubicBezTo>
                    <a:cubicBezTo>
                      <a:pt x="108" y="22"/>
                      <a:pt x="121" y="25"/>
                      <a:pt x="133" y="33"/>
                    </a:cubicBezTo>
                    <a:cubicBezTo>
                      <a:pt x="133" y="33"/>
                      <a:pt x="134" y="34"/>
                      <a:pt x="135" y="35"/>
                    </a:cubicBezTo>
                    <a:cubicBezTo>
                      <a:pt x="140" y="40"/>
                      <a:pt x="140" y="48"/>
                      <a:pt x="135" y="53"/>
                    </a:cubicBezTo>
                    <a:cubicBezTo>
                      <a:pt x="135" y="53"/>
                      <a:pt x="135" y="53"/>
                      <a:pt x="86" y="103"/>
                    </a:cubicBezTo>
                    <a:cubicBezTo>
                      <a:pt x="82" y="107"/>
                      <a:pt x="82" y="114"/>
                      <a:pt x="86" y="118"/>
                    </a:cubicBezTo>
                    <a:cubicBezTo>
                      <a:pt x="88" y="120"/>
                      <a:pt x="91" y="121"/>
                      <a:pt x="93" y="121"/>
                    </a:cubicBezTo>
                    <a:cubicBezTo>
                      <a:pt x="96" y="121"/>
                      <a:pt x="99" y="120"/>
                      <a:pt x="101" y="118"/>
                    </a:cubicBezTo>
                    <a:cubicBezTo>
                      <a:pt x="150" y="68"/>
                      <a:pt x="150" y="68"/>
                      <a:pt x="150" y="68"/>
                    </a:cubicBezTo>
                    <a:cubicBezTo>
                      <a:pt x="150" y="68"/>
                      <a:pt x="150" y="68"/>
                      <a:pt x="150" y="68"/>
                    </a:cubicBezTo>
                    <a:cubicBezTo>
                      <a:pt x="156" y="61"/>
                      <a:pt x="160" y="53"/>
                      <a:pt x="160" y="44"/>
                    </a:cubicBezTo>
                    <a:cubicBezTo>
                      <a:pt x="160" y="35"/>
                      <a:pt x="156" y="26"/>
                      <a:pt x="150" y="20"/>
                    </a:cubicBezTo>
                    <a:cubicBezTo>
                      <a:pt x="148" y="18"/>
                      <a:pt x="146" y="16"/>
                      <a:pt x="144" y="15"/>
                    </a:cubicBezTo>
                    <a:cubicBezTo>
                      <a:pt x="129" y="6"/>
                      <a:pt x="111" y="0"/>
                      <a:pt x="93" y="0"/>
                    </a:cubicBezTo>
                    <a:cubicBezTo>
                      <a:pt x="90" y="0"/>
                      <a:pt x="87" y="1"/>
                      <a:pt x="84" y="1"/>
                    </a:cubicBezTo>
                    <a:cubicBezTo>
                      <a:pt x="63" y="3"/>
                      <a:pt x="43" y="13"/>
                      <a:pt x="28" y="28"/>
                    </a:cubicBezTo>
                    <a:cubicBezTo>
                      <a:pt x="10" y="45"/>
                      <a:pt x="0" y="69"/>
                      <a:pt x="0" y="94"/>
                    </a:cubicBezTo>
                    <a:cubicBezTo>
                      <a:pt x="0" y="118"/>
                      <a:pt x="10" y="142"/>
                      <a:pt x="28" y="159"/>
                    </a:cubicBezTo>
                    <a:cubicBezTo>
                      <a:pt x="45" y="177"/>
                      <a:pt x="68" y="187"/>
                      <a:pt x="93" y="187"/>
                    </a:cubicBezTo>
                    <a:cubicBezTo>
                      <a:pt x="118" y="187"/>
                      <a:pt x="141" y="177"/>
                      <a:pt x="159" y="159"/>
                    </a:cubicBezTo>
                    <a:cubicBezTo>
                      <a:pt x="259" y="59"/>
                      <a:pt x="259" y="59"/>
                      <a:pt x="259" y="59"/>
                    </a:cubicBezTo>
                    <a:cubicBezTo>
                      <a:pt x="266" y="52"/>
                      <a:pt x="269" y="44"/>
                      <a:pt x="269" y="35"/>
                    </a:cubicBezTo>
                    <a:cubicBezTo>
                      <a:pt x="269" y="16"/>
                      <a:pt x="254" y="0"/>
                      <a:pt x="235" y="0"/>
                    </a:cubicBezTo>
                    <a:close/>
                  </a:path>
                </a:pathLst>
              </a:custGeom>
              <a:solidFill>
                <a:srgbClr val="41A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4743" y="1122"/>
                <a:ext cx="70" cy="81"/>
              </a:xfrm>
              <a:custGeom>
                <a:avLst/>
                <a:gdLst>
                  <a:gd name="T0" fmla="*/ 21 w 26"/>
                  <a:gd name="T1" fmla="*/ 30 h 30"/>
                  <a:gd name="T2" fmla="*/ 2 w 26"/>
                  <a:gd name="T3" fmla="*/ 30 h 30"/>
                  <a:gd name="T4" fmla="*/ 0 w 26"/>
                  <a:gd name="T5" fmla="*/ 29 h 30"/>
                  <a:gd name="T6" fmla="*/ 0 w 26"/>
                  <a:gd name="T7" fmla="*/ 27 h 30"/>
                  <a:gd name="T8" fmla="*/ 0 w 26"/>
                  <a:gd name="T9" fmla="*/ 26 h 30"/>
                  <a:gd name="T10" fmla="*/ 2 w 26"/>
                  <a:gd name="T11" fmla="*/ 25 h 30"/>
                  <a:gd name="T12" fmla="*/ 3 w 26"/>
                  <a:gd name="T13" fmla="*/ 24 h 30"/>
                  <a:gd name="T14" fmla="*/ 4 w 26"/>
                  <a:gd name="T15" fmla="*/ 23 h 30"/>
                  <a:gd name="T16" fmla="*/ 4 w 26"/>
                  <a:gd name="T17" fmla="*/ 8 h 30"/>
                  <a:gd name="T18" fmla="*/ 3 w 26"/>
                  <a:gd name="T19" fmla="*/ 6 h 30"/>
                  <a:gd name="T20" fmla="*/ 2 w 26"/>
                  <a:gd name="T21" fmla="*/ 5 h 30"/>
                  <a:gd name="T22" fmla="*/ 0 w 26"/>
                  <a:gd name="T23" fmla="*/ 5 h 30"/>
                  <a:gd name="T24" fmla="*/ 0 w 26"/>
                  <a:gd name="T25" fmla="*/ 3 h 30"/>
                  <a:gd name="T26" fmla="*/ 0 w 26"/>
                  <a:gd name="T27" fmla="*/ 2 h 30"/>
                  <a:gd name="T28" fmla="*/ 2 w 26"/>
                  <a:gd name="T29" fmla="*/ 0 h 30"/>
                  <a:gd name="T30" fmla="*/ 19 w 26"/>
                  <a:gd name="T31" fmla="*/ 0 h 30"/>
                  <a:gd name="T32" fmla="*/ 21 w 26"/>
                  <a:gd name="T33" fmla="*/ 0 h 30"/>
                  <a:gd name="T34" fmla="*/ 22 w 26"/>
                  <a:gd name="T35" fmla="*/ 1 h 30"/>
                  <a:gd name="T36" fmla="*/ 24 w 26"/>
                  <a:gd name="T37" fmla="*/ 5 h 30"/>
                  <a:gd name="T38" fmla="*/ 24 w 26"/>
                  <a:gd name="T39" fmla="*/ 6 h 30"/>
                  <a:gd name="T40" fmla="*/ 23 w 26"/>
                  <a:gd name="T41" fmla="*/ 8 h 30"/>
                  <a:gd name="T42" fmla="*/ 21 w 26"/>
                  <a:gd name="T43" fmla="*/ 8 h 30"/>
                  <a:gd name="T44" fmla="*/ 19 w 26"/>
                  <a:gd name="T45" fmla="*/ 7 h 30"/>
                  <a:gd name="T46" fmla="*/ 18 w 26"/>
                  <a:gd name="T47" fmla="*/ 6 h 30"/>
                  <a:gd name="T48" fmla="*/ 14 w 26"/>
                  <a:gd name="T49" fmla="*/ 5 h 30"/>
                  <a:gd name="T50" fmla="*/ 11 w 26"/>
                  <a:gd name="T51" fmla="*/ 5 h 30"/>
                  <a:gd name="T52" fmla="*/ 11 w 26"/>
                  <a:gd name="T53" fmla="*/ 11 h 30"/>
                  <a:gd name="T54" fmla="*/ 14 w 26"/>
                  <a:gd name="T55" fmla="*/ 11 h 30"/>
                  <a:gd name="T56" fmla="*/ 17 w 26"/>
                  <a:gd name="T57" fmla="*/ 11 h 30"/>
                  <a:gd name="T58" fmla="*/ 19 w 26"/>
                  <a:gd name="T59" fmla="*/ 10 h 30"/>
                  <a:gd name="T60" fmla="*/ 20 w 26"/>
                  <a:gd name="T61" fmla="*/ 10 h 30"/>
                  <a:gd name="T62" fmla="*/ 22 w 26"/>
                  <a:gd name="T63" fmla="*/ 12 h 30"/>
                  <a:gd name="T64" fmla="*/ 23 w 26"/>
                  <a:gd name="T65" fmla="*/ 16 h 30"/>
                  <a:gd name="T66" fmla="*/ 24 w 26"/>
                  <a:gd name="T67" fmla="*/ 17 h 30"/>
                  <a:gd name="T68" fmla="*/ 22 w 26"/>
                  <a:gd name="T69" fmla="*/ 19 h 30"/>
                  <a:gd name="T70" fmla="*/ 20 w 26"/>
                  <a:gd name="T71" fmla="*/ 19 h 30"/>
                  <a:gd name="T72" fmla="*/ 17 w 26"/>
                  <a:gd name="T73" fmla="*/ 18 h 30"/>
                  <a:gd name="T74" fmla="*/ 15 w 26"/>
                  <a:gd name="T75" fmla="*/ 17 h 30"/>
                  <a:gd name="T76" fmla="*/ 11 w 26"/>
                  <a:gd name="T77" fmla="*/ 17 h 30"/>
                  <a:gd name="T78" fmla="*/ 11 w 26"/>
                  <a:gd name="T79" fmla="*/ 25 h 30"/>
                  <a:gd name="T80" fmla="*/ 15 w 26"/>
                  <a:gd name="T81" fmla="*/ 25 h 30"/>
                  <a:gd name="T82" fmla="*/ 19 w 26"/>
                  <a:gd name="T83" fmla="*/ 24 h 30"/>
                  <a:gd name="T84" fmla="*/ 20 w 26"/>
                  <a:gd name="T85" fmla="*/ 23 h 30"/>
                  <a:gd name="T86" fmla="*/ 22 w 26"/>
                  <a:gd name="T87" fmla="*/ 22 h 30"/>
                  <a:gd name="T88" fmla="*/ 24 w 26"/>
                  <a:gd name="T89" fmla="*/ 22 h 30"/>
                  <a:gd name="T90" fmla="*/ 26 w 26"/>
                  <a:gd name="T91" fmla="*/ 23 h 30"/>
                  <a:gd name="T92" fmla="*/ 25 w 26"/>
                  <a:gd name="T93" fmla="*/ 24 h 30"/>
                  <a:gd name="T94" fmla="*/ 24 w 26"/>
                  <a:gd name="T95" fmla="*/ 29 h 30"/>
                  <a:gd name="T96" fmla="*/ 21 w 26"/>
                  <a:gd name="T9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30">
                    <a:moveTo>
                      <a:pt x="21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3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8"/>
                      <a:pt x="23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20" y="7"/>
                      <a:pt x="19" y="7"/>
                    </a:cubicBezTo>
                    <a:cubicBezTo>
                      <a:pt x="19" y="7"/>
                      <a:pt x="18" y="7"/>
                      <a:pt x="18" y="6"/>
                    </a:cubicBezTo>
                    <a:cubicBezTo>
                      <a:pt x="17" y="6"/>
                      <a:pt x="15" y="5"/>
                      <a:pt x="14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8" y="10"/>
                      <a:pt x="19" y="10"/>
                      <a:pt x="19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1"/>
                      <a:pt x="22" y="12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3" y="19"/>
                      <a:pt x="22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18"/>
                      <a:pt x="17" y="18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5"/>
                      <a:pt x="18" y="25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2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6" y="24"/>
                      <a:pt x="26" y="24"/>
                      <a:pt x="25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1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6" name="Freeform 46"/>
              <p:cNvSpPr>
                <a:spLocks/>
              </p:cNvSpPr>
              <p:nvPr/>
            </p:nvSpPr>
            <p:spPr bwMode="auto">
              <a:xfrm>
                <a:off x="4815" y="1122"/>
                <a:ext cx="84" cy="81"/>
              </a:xfrm>
              <a:custGeom>
                <a:avLst/>
                <a:gdLst>
                  <a:gd name="T0" fmla="*/ 9 w 31"/>
                  <a:gd name="T1" fmla="*/ 23 h 30"/>
                  <a:gd name="T2" fmla="*/ 9 w 31"/>
                  <a:gd name="T3" fmla="*/ 24 h 30"/>
                  <a:gd name="T4" fmla="*/ 11 w 31"/>
                  <a:gd name="T5" fmla="*/ 25 h 30"/>
                  <a:gd name="T6" fmla="*/ 12 w 31"/>
                  <a:gd name="T7" fmla="*/ 26 h 30"/>
                  <a:gd name="T8" fmla="*/ 13 w 31"/>
                  <a:gd name="T9" fmla="*/ 27 h 30"/>
                  <a:gd name="T10" fmla="*/ 13 w 31"/>
                  <a:gd name="T11" fmla="*/ 29 h 30"/>
                  <a:gd name="T12" fmla="*/ 11 w 31"/>
                  <a:gd name="T13" fmla="*/ 30 h 30"/>
                  <a:gd name="T14" fmla="*/ 2 w 31"/>
                  <a:gd name="T15" fmla="*/ 30 h 30"/>
                  <a:gd name="T16" fmla="*/ 0 w 31"/>
                  <a:gd name="T17" fmla="*/ 29 h 30"/>
                  <a:gd name="T18" fmla="*/ 0 w 31"/>
                  <a:gd name="T19" fmla="*/ 27 h 30"/>
                  <a:gd name="T20" fmla="*/ 0 w 31"/>
                  <a:gd name="T21" fmla="*/ 26 h 30"/>
                  <a:gd name="T22" fmla="*/ 2 w 31"/>
                  <a:gd name="T23" fmla="*/ 25 h 30"/>
                  <a:gd name="T24" fmla="*/ 3 w 31"/>
                  <a:gd name="T25" fmla="*/ 24 h 30"/>
                  <a:gd name="T26" fmla="*/ 3 w 31"/>
                  <a:gd name="T27" fmla="*/ 23 h 30"/>
                  <a:gd name="T28" fmla="*/ 3 w 31"/>
                  <a:gd name="T29" fmla="*/ 8 h 30"/>
                  <a:gd name="T30" fmla="*/ 3 w 31"/>
                  <a:gd name="T31" fmla="*/ 6 h 30"/>
                  <a:gd name="T32" fmla="*/ 2 w 31"/>
                  <a:gd name="T33" fmla="*/ 5 h 30"/>
                  <a:gd name="T34" fmla="*/ 0 w 31"/>
                  <a:gd name="T35" fmla="*/ 5 h 30"/>
                  <a:gd name="T36" fmla="*/ 0 w 31"/>
                  <a:gd name="T37" fmla="*/ 3 h 30"/>
                  <a:gd name="T38" fmla="*/ 0 w 31"/>
                  <a:gd name="T39" fmla="*/ 1 h 30"/>
                  <a:gd name="T40" fmla="*/ 2 w 31"/>
                  <a:gd name="T41" fmla="*/ 0 h 30"/>
                  <a:gd name="T42" fmla="*/ 11 w 31"/>
                  <a:gd name="T43" fmla="*/ 0 h 30"/>
                  <a:gd name="T44" fmla="*/ 13 w 31"/>
                  <a:gd name="T45" fmla="*/ 1 h 30"/>
                  <a:gd name="T46" fmla="*/ 22 w 31"/>
                  <a:gd name="T47" fmla="*/ 21 h 30"/>
                  <a:gd name="T48" fmla="*/ 22 w 31"/>
                  <a:gd name="T49" fmla="*/ 8 h 30"/>
                  <a:gd name="T50" fmla="*/ 21 w 31"/>
                  <a:gd name="T51" fmla="*/ 6 h 30"/>
                  <a:gd name="T52" fmla="*/ 20 w 31"/>
                  <a:gd name="T53" fmla="*/ 5 h 30"/>
                  <a:gd name="T54" fmla="*/ 19 w 31"/>
                  <a:gd name="T55" fmla="*/ 5 h 30"/>
                  <a:gd name="T56" fmla="*/ 18 w 31"/>
                  <a:gd name="T57" fmla="*/ 3 h 30"/>
                  <a:gd name="T58" fmla="*/ 18 w 31"/>
                  <a:gd name="T59" fmla="*/ 1 h 30"/>
                  <a:gd name="T60" fmla="*/ 20 w 31"/>
                  <a:gd name="T61" fmla="*/ 0 h 30"/>
                  <a:gd name="T62" fmla="*/ 29 w 31"/>
                  <a:gd name="T63" fmla="*/ 0 h 30"/>
                  <a:gd name="T64" fmla="*/ 31 w 31"/>
                  <a:gd name="T65" fmla="*/ 1 h 30"/>
                  <a:gd name="T66" fmla="*/ 31 w 31"/>
                  <a:gd name="T67" fmla="*/ 3 h 30"/>
                  <a:gd name="T68" fmla="*/ 30 w 31"/>
                  <a:gd name="T69" fmla="*/ 5 h 30"/>
                  <a:gd name="T70" fmla="*/ 29 w 31"/>
                  <a:gd name="T71" fmla="*/ 5 h 30"/>
                  <a:gd name="T72" fmla="*/ 27 w 31"/>
                  <a:gd name="T73" fmla="*/ 8 h 30"/>
                  <a:gd name="T74" fmla="*/ 27 w 31"/>
                  <a:gd name="T75" fmla="*/ 29 h 30"/>
                  <a:gd name="T76" fmla="*/ 27 w 31"/>
                  <a:gd name="T77" fmla="*/ 30 h 30"/>
                  <a:gd name="T78" fmla="*/ 25 w 31"/>
                  <a:gd name="T79" fmla="*/ 30 h 30"/>
                  <a:gd name="T80" fmla="*/ 21 w 31"/>
                  <a:gd name="T81" fmla="*/ 30 h 30"/>
                  <a:gd name="T82" fmla="*/ 18 w 31"/>
                  <a:gd name="T83" fmla="*/ 29 h 30"/>
                  <a:gd name="T84" fmla="*/ 9 w 31"/>
                  <a:gd name="T85" fmla="*/ 7 h 30"/>
                  <a:gd name="T86" fmla="*/ 9 w 31"/>
                  <a:gd name="T8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30">
                    <a:moveTo>
                      <a:pt x="9" y="23"/>
                    </a:moveTo>
                    <a:cubicBezTo>
                      <a:pt x="9" y="23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1" y="25"/>
                    </a:cubicBezTo>
                    <a:cubicBezTo>
                      <a:pt x="12" y="25"/>
                      <a:pt x="12" y="25"/>
                      <a:pt x="12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2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5"/>
                      <a:pt x="3" y="25"/>
                      <a:pt x="3" y="24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6"/>
                      <a:pt x="21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4"/>
                      <a:pt x="18" y="4"/>
                      <a:pt x="18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9" y="0"/>
                      <a:pt x="2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4"/>
                      <a:pt x="30" y="4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7" y="6"/>
                      <a:pt x="27" y="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30"/>
                      <a:pt x="27" y="30"/>
                    </a:cubicBezTo>
                    <a:cubicBezTo>
                      <a:pt x="27" y="30"/>
                      <a:pt x="26" y="30"/>
                      <a:pt x="25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8" y="29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4899" y="1122"/>
                <a:ext cx="62" cy="81"/>
              </a:xfrm>
              <a:custGeom>
                <a:avLst/>
                <a:gdLst>
                  <a:gd name="T0" fmla="*/ 14 w 23"/>
                  <a:gd name="T1" fmla="*/ 5 h 30"/>
                  <a:gd name="T2" fmla="*/ 11 w 23"/>
                  <a:gd name="T3" fmla="*/ 5 h 30"/>
                  <a:gd name="T4" fmla="*/ 7 w 23"/>
                  <a:gd name="T5" fmla="*/ 6 h 30"/>
                  <a:gd name="T6" fmla="*/ 6 w 23"/>
                  <a:gd name="T7" fmla="*/ 7 h 30"/>
                  <a:gd name="T8" fmla="*/ 4 w 23"/>
                  <a:gd name="T9" fmla="*/ 8 h 30"/>
                  <a:gd name="T10" fmla="*/ 2 w 23"/>
                  <a:gd name="T11" fmla="*/ 8 h 30"/>
                  <a:gd name="T12" fmla="*/ 1 w 23"/>
                  <a:gd name="T13" fmla="*/ 6 h 30"/>
                  <a:gd name="T14" fmla="*/ 1 w 23"/>
                  <a:gd name="T15" fmla="*/ 5 h 30"/>
                  <a:gd name="T16" fmla="*/ 3 w 23"/>
                  <a:gd name="T17" fmla="*/ 1 h 30"/>
                  <a:gd name="T18" fmla="*/ 4 w 23"/>
                  <a:gd name="T19" fmla="*/ 0 h 30"/>
                  <a:gd name="T20" fmla="*/ 5 w 23"/>
                  <a:gd name="T21" fmla="*/ 0 h 30"/>
                  <a:gd name="T22" fmla="*/ 20 w 23"/>
                  <a:gd name="T23" fmla="*/ 0 h 30"/>
                  <a:gd name="T24" fmla="*/ 22 w 23"/>
                  <a:gd name="T25" fmla="*/ 2 h 30"/>
                  <a:gd name="T26" fmla="*/ 22 w 23"/>
                  <a:gd name="T27" fmla="*/ 4 h 30"/>
                  <a:gd name="T28" fmla="*/ 21 w 23"/>
                  <a:gd name="T29" fmla="*/ 6 h 30"/>
                  <a:gd name="T30" fmla="*/ 7 w 23"/>
                  <a:gd name="T31" fmla="*/ 25 h 30"/>
                  <a:gd name="T32" fmla="*/ 12 w 23"/>
                  <a:gd name="T33" fmla="*/ 25 h 30"/>
                  <a:gd name="T34" fmla="*/ 16 w 23"/>
                  <a:gd name="T35" fmla="*/ 24 h 30"/>
                  <a:gd name="T36" fmla="*/ 17 w 23"/>
                  <a:gd name="T37" fmla="*/ 23 h 30"/>
                  <a:gd name="T38" fmla="*/ 19 w 23"/>
                  <a:gd name="T39" fmla="*/ 22 h 30"/>
                  <a:gd name="T40" fmla="*/ 21 w 23"/>
                  <a:gd name="T41" fmla="*/ 22 h 30"/>
                  <a:gd name="T42" fmla="*/ 23 w 23"/>
                  <a:gd name="T43" fmla="*/ 23 h 30"/>
                  <a:gd name="T44" fmla="*/ 23 w 23"/>
                  <a:gd name="T45" fmla="*/ 24 h 30"/>
                  <a:gd name="T46" fmla="*/ 21 w 23"/>
                  <a:gd name="T47" fmla="*/ 29 h 30"/>
                  <a:gd name="T48" fmla="*/ 20 w 23"/>
                  <a:gd name="T49" fmla="*/ 30 h 30"/>
                  <a:gd name="T50" fmla="*/ 19 w 23"/>
                  <a:gd name="T51" fmla="*/ 30 h 30"/>
                  <a:gd name="T52" fmla="*/ 2 w 23"/>
                  <a:gd name="T53" fmla="*/ 30 h 30"/>
                  <a:gd name="T54" fmla="*/ 0 w 23"/>
                  <a:gd name="T55" fmla="*/ 29 h 30"/>
                  <a:gd name="T56" fmla="*/ 0 w 23"/>
                  <a:gd name="T57" fmla="*/ 26 h 30"/>
                  <a:gd name="T58" fmla="*/ 1 w 23"/>
                  <a:gd name="T59" fmla="*/ 23 h 30"/>
                  <a:gd name="T60" fmla="*/ 14 w 23"/>
                  <a:gd name="T6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30">
                    <a:moveTo>
                      <a:pt x="14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2" y="0"/>
                      <a:pt x="22" y="0"/>
                      <a:pt x="22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3" y="22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0"/>
                      <a:pt x="0" y="30"/>
                      <a:pt x="0" y="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4"/>
                      <a:pt x="1" y="23"/>
                    </a:cubicBez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8" name="Freeform 48"/>
              <p:cNvSpPr>
                <a:spLocks noEditPoints="1"/>
              </p:cNvSpPr>
              <p:nvPr/>
            </p:nvSpPr>
            <p:spPr bwMode="auto">
              <a:xfrm>
                <a:off x="4961" y="1122"/>
                <a:ext cx="86" cy="81"/>
              </a:xfrm>
              <a:custGeom>
                <a:avLst/>
                <a:gdLst>
                  <a:gd name="T0" fmla="*/ 23 w 32"/>
                  <a:gd name="T1" fmla="*/ 0 h 30"/>
                  <a:gd name="T2" fmla="*/ 25 w 32"/>
                  <a:gd name="T3" fmla="*/ 2 h 30"/>
                  <a:gd name="T4" fmla="*/ 25 w 32"/>
                  <a:gd name="T5" fmla="*/ 3 h 30"/>
                  <a:gd name="T6" fmla="*/ 25 w 32"/>
                  <a:gd name="T7" fmla="*/ 4 h 30"/>
                  <a:gd name="T8" fmla="*/ 23 w 32"/>
                  <a:gd name="T9" fmla="*/ 5 h 30"/>
                  <a:gd name="T10" fmla="*/ 22 w 32"/>
                  <a:gd name="T11" fmla="*/ 6 h 30"/>
                  <a:gd name="T12" fmla="*/ 23 w 32"/>
                  <a:gd name="T13" fmla="*/ 7 h 30"/>
                  <a:gd name="T14" fmla="*/ 28 w 32"/>
                  <a:gd name="T15" fmla="*/ 23 h 30"/>
                  <a:gd name="T16" fmla="*/ 30 w 32"/>
                  <a:gd name="T17" fmla="*/ 25 h 30"/>
                  <a:gd name="T18" fmla="*/ 31 w 32"/>
                  <a:gd name="T19" fmla="*/ 26 h 30"/>
                  <a:gd name="T20" fmla="*/ 32 w 32"/>
                  <a:gd name="T21" fmla="*/ 27 h 30"/>
                  <a:gd name="T22" fmla="*/ 32 w 32"/>
                  <a:gd name="T23" fmla="*/ 29 h 30"/>
                  <a:gd name="T24" fmla="*/ 30 w 32"/>
                  <a:gd name="T25" fmla="*/ 30 h 30"/>
                  <a:gd name="T26" fmla="*/ 19 w 32"/>
                  <a:gd name="T27" fmla="*/ 30 h 30"/>
                  <a:gd name="T28" fmla="*/ 18 w 32"/>
                  <a:gd name="T29" fmla="*/ 29 h 30"/>
                  <a:gd name="T30" fmla="*/ 18 w 32"/>
                  <a:gd name="T31" fmla="*/ 27 h 30"/>
                  <a:gd name="T32" fmla="*/ 18 w 32"/>
                  <a:gd name="T33" fmla="*/ 26 h 30"/>
                  <a:gd name="T34" fmla="*/ 20 w 32"/>
                  <a:gd name="T35" fmla="*/ 25 h 30"/>
                  <a:gd name="T36" fmla="*/ 21 w 32"/>
                  <a:gd name="T37" fmla="*/ 24 h 30"/>
                  <a:gd name="T38" fmla="*/ 21 w 32"/>
                  <a:gd name="T39" fmla="*/ 23 h 30"/>
                  <a:gd name="T40" fmla="*/ 20 w 32"/>
                  <a:gd name="T41" fmla="*/ 21 h 30"/>
                  <a:gd name="T42" fmla="*/ 11 w 32"/>
                  <a:gd name="T43" fmla="*/ 21 h 30"/>
                  <a:gd name="T44" fmla="*/ 10 w 32"/>
                  <a:gd name="T45" fmla="*/ 23 h 30"/>
                  <a:gd name="T46" fmla="*/ 10 w 32"/>
                  <a:gd name="T47" fmla="*/ 24 h 30"/>
                  <a:gd name="T48" fmla="*/ 11 w 32"/>
                  <a:gd name="T49" fmla="*/ 25 h 30"/>
                  <a:gd name="T50" fmla="*/ 13 w 32"/>
                  <a:gd name="T51" fmla="*/ 26 h 30"/>
                  <a:gd name="T52" fmla="*/ 13 w 32"/>
                  <a:gd name="T53" fmla="*/ 27 h 30"/>
                  <a:gd name="T54" fmla="*/ 13 w 32"/>
                  <a:gd name="T55" fmla="*/ 29 h 30"/>
                  <a:gd name="T56" fmla="*/ 11 w 32"/>
                  <a:gd name="T57" fmla="*/ 30 h 30"/>
                  <a:gd name="T58" fmla="*/ 2 w 32"/>
                  <a:gd name="T59" fmla="*/ 30 h 30"/>
                  <a:gd name="T60" fmla="*/ 0 w 32"/>
                  <a:gd name="T61" fmla="*/ 29 h 30"/>
                  <a:gd name="T62" fmla="*/ 0 w 32"/>
                  <a:gd name="T63" fmla="*/ 27 h 30"/>
                  <a:gd name="T64" fmla="*/ 1 w 32"/>
                  <a:gd name="T65" fmla="*/ 26 h 30"/>
                  <a:gd name="T66" fmla="*/ 2 w 32"/>
                  <a:gd name="T67" fmla="*/ 25 h 30"/>
                  <a:gd name="T68" fmla="*/ 4 w 32"/>
                  <a:gd name="T69" fmla="*/ 23 h 30"/>
                  <a:gd name="T70" fmla="*/ 9 w 32"/>
                  <a:gd name="T71" fmla="*/ 7 h 30"/>
                  <a:gd name="T72" fmla="*/ 9 w 32"/>
                  <a:gd name="T73" fmla="*/ 6 h 30"/>
                  <a:gd name="T74" fmla="*/ 8 w 32"/>
                  <a:gd name="T75" fmla="*/ 5 h 30"/>
                  <a:gd name="T76" fmla="*/ 7 w 32"/>
                  <a:gd name="T77" fmla="*/ 4 h 30"/>
                  <a:gd name="T78" fmla="*/ 6 w 32"/>
                  <a:gd name="T79" fmla="*/ 3 h 30"/>
                  <a:gd name="T80" fmla="*/ 6 w 32"/>
                  <a:gd name="T81" fmla="*/ 2 h 30"/>
                  <a:gd name="T82" fmla="*/ 8 w 32"/>
                  <a:gd name="T83" fmla="*/ 0 h 30"/>
                  <a:gd name="T84" fmla="*/ 23 w 32"/>
                  <a:gd name="T85" fmla="*/ 0 h 30"/>
                  <a:gd name="T86" fmla="*/ 12 w 32"/>
                  <a:gd name="T87" fmla="*/ 15 h 30"/>
                  <a:gd name="T88" fmla="*/ 19 w 32"/>
                  <a:gd name="T89" fmla="*/ 15 h 30"/>
                  <a:gd name="T90" fmla="*/ 16 w 32"/>
                  <a:gd name="T91" fmla="*/ 5 h 30"/>
                  <a:gd name="T92" fmla="*/ 12 w 32"/>
                  <a:gd name="T9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30">
                    <a:moveTo>
                      <a:pt x="23" y="0"/>
                    </a:moveTo>
                    <a:cubicBezTo>
                      <a:pt x="25" y="0"/>
                      <a:pt x="25" y="0"/>
                      <a:pt x="25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3" y="5"/>
                      <a:pt x="22" y="6"/>
                      <a:pt x="22" y="6"/>
                    </a:cubicBezTo>
                    <a:cubicBezTo>
                      <a:pt x="22" y="6"/>
                      <a:pt x="23" y="7"/>
                      <a:pt x="23" y="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4"/>
                      <a:pt x="29" y="25"/>
                      <a:pt x="30" y="25"/>
                    </a:cubicBezTo>
                    <a:cubicBezTo>
                      <a:pt x="30" y="25"/>
                      <a:pt x="31" y="26"/>
                      <a:pt x="31" y="26"/>
                    </a:cubicBezTo>
                    <a:cubicBezTo>
                      <a:pt x="31" y="26"/>
                      <a:pt x="32" y="26"/>
                      <a:pt x="32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9" y="25"/>
                      <a:pt x="20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0" y="25"/>
                      <a:pt x="11" y="25"/>
                    </a:cubicBezTo>
                    <a:cubicBezTo>
                      <a:pt x="12" y="25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6"/>
                      <a:pt x="1" y="25"/>
                      <a:pt x="2" y="25"/>
                    </a:cubicBezTo>
                    <a:cubicBezTo>
                      <a:pt x="3" y="25"/>
                      <a:pt x="3" y="24"/>
                      <a:pt x="4" y="2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5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2" y="15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5079" y="1122"/>
                <a:ext cx="62" cy="81"/>
              </a:xfrm>
              <a:custGeom>
                <a:avLst/>
                <a:gdLst>
                  <a:gd name="T0" fmla="*/ 15 w 23"/>
                  <a:gd name="T1" fmla="*/ 5 h 30"/>
                  <a:gd name="T2" fmla="*/ 12 w 23"/>
                  <a:gd name="T3" fmla="*/ 5 h 30"/>
                  <a:gd name="T4" fmla="*/ 7 w 23"/>
                  <a:gd name="T5" fmla="*/ 6 h 30"/>
                  <a:gd name="T6" fmla="*/ 6 w 23"/>
                  <a:gd name="T7" fmla="*/ 7 h 30"/>
                  <a:gd name="T8" fmla="*/ 4 w 23"/>
                  <a:gd name="T9" fmla="*/ 8 h 30"/>
                  <a:gd name="T10" fmla="*/ 3 w 23"/>
                  <a:gd name="T11" fmla="*/ 8 h 30"/>
                  <a:gd name="T12" fmla="*/ 1 w 23"/>
                  <a:gd name="T13" fmla="*/ 6 h 30"/>
                  <a:gd name="T14" fmla="*/ 1 w 23"/>
                  <a:gd name="T15" fmla="*/ 5 h 30"/>
                  <a:gd name="T16" fmla="*/ 3 w 23"/>
                  <a:gd name="T17" fmla="*/ 1 h 30"/>
                  <a:gd name="T18" fmla="*/ 4 w 23"/>
                  <a:gd name="T19" fmla="*/ 0 h 30"/>
                  <a:gd name="T20" fmla="*/ 5 w 23"/>
                  <a:gd name="T21" fmla="*/ 0 h 30"/>
                  <a:gd name="T22" fmla="*/ 21 w 23"/>
                  <a:gd name="T23" fmla="*/ 0 h 30"/>
                  <a:gd name="T24" fmla="*/ 23 w 23"/>
                  <a:gd name="T25" fmla="*/ 2 h 30"/>
                  <a:gd name="T26" fmla="*/ 23 w 23"/>
                  <a:gd name="T27" fmla="*/ 4 h 30"/>
                  <a:gd name="T28" fmla="*/ 22 w 23"/>
                  <a:gd name="T29" fmla="*/ 6 h 30"/>
                  <a:gd name="T30" fmla="*/ 8 w 23"/>
                  <a:gd name="T31" fmla="*/ 25 h 30"/>
                  <a:gd name="T32" fmla="*/ 13 w 23"/>
                  <a:gd name="T33" fmla="*/ 25 h 30"/>
                  <a:gd name="T34" fmla="*/ 17 w 23"/>
                  <a:gd name="T35" fmla="*/ 24 h 30"/>
                  <a:gd name="T36" fmla="*/ 18 w 23"/>
                  <a:gd name="T37" fmla="*/ 23 h 30"/>
                  <a:gd name="T38" fmla="*/ 20 w 23"/>
                  <a:gd name="T39" fmla="*/ 22 h 30"/>
                  <a:gd name="T40" fmla="*/ 22 w 23"/>
                  <a:gd name="T41" fmla="*/ 22 h 30"/>
                  <a:gd name="T42" fmla="*/ 23 w 23"/>
                  <a:gd name="T43" fmla="*/ 23 h 30"/>
                  <a:gd name="T44" fmla="*/ 23 w 23"/>
                  <a:gd name="T45" fmla="*/ 24 h 30"/>
                  <a:gd name="T46" fmla="*/ 21 w 23"/>
                  <a:gd name="T47" fmla="*/ 29 h 30"/>
                  <a:gd name="T48" fmla="*/ 21 w 23"/>
                  <a:gd name="T49" fmla="*/ 30 h 30"/>
                  <a:gd name="T50" fmla="*/ 19 w 23"/>
                  <a:gd name="T51" fmla="*/ 30 h 30"/>
                  <a:gd name="T52" fmla="*/ 2 w 23"/>
                  <a:gd name="T53" fmla="*/ 30 h 30"/>
                  <a:gd name="T54" fmla="*/ 0 w 23"/>
                  <a:gd name="T55" fmla="*/ 29 h 30"/>
                  <a:gd name="T56" fmla="*/ 0 w 23"/>
                  <a:gd name="T57" fmla="*/ 26 h 30"/>
                  <a:gd name="T58" fmla="*/ 1 w 23"/>
                  <a:gd name="T59" fmla="*/ 23 h 30"/>
                  <a:gd name="T60" fmla="*/ 15 w 23"/>
                  <a:gd name="T6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30">
                    <a:moveTo>
                      <a:pt x="15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8" y="5"/>
                      <a:pt x="7" y="6"/>
                    </a:cubicBezTo>
                    <a:cubicBezTo>
                      <a:pt x="7" y="6"/>
                      <a:pt x="7" y="7"/>
                      <a:pt x="6" y="7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0"/>
                      <a:pt x="23" y="2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2" y="6"/>
                      <a:pt x="22" y="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8" y="23"/>
                    </a:cubicBezTo>
                    <a:cubicBezTo>
                      <a:pt x="18" y="22"/>
                      <a:pt x="19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4"/>
                      <a:pt x="1" y="23"/>
                    </a:cubicBez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0" name="Freeform 50"/>
              <p:cNvSpPr>
                <a:spLocks noEditPoints="1"/>
              </p:cNvSpPr>
              <p:nvPr/>
            </p:nvSpPr>
            <p:spPr bwMode="auto">
              <a:xfrm>
                <a:off x="5144" y="1122"/>
                <a:ext cx="86" cy="81"/>
              </a:xfrm>
              <a:custGeom>
                <a:avLst/>
                <a:gdLst>
                  <a:gd name="T0" fmla="*/ 24 w 32"/>
                  <a:gd name="T1" fmla="*/ 0 h 30"/>
                  <a:gd name="T2" fmla="*/ 26 w 32"/>
                  <a:gd name="T3" fmla="*/ 2 h 30"/>
                  <a:gd name="T4" fmla="*/ 26 w 32"/>
                  <a:gd name="T5" fmla="*/ 3 h 30"/>
                  <a:gd name="T6" fmla="*/ 25 w 32"/>
                  <a:gd name="T7" fmla="*/ 4 h 30"/>
                  <a:gd name="T8" fmla="*/ 24 w 32"/>
                  <a:gd name="T9" fmla="*/ 5 h 30"/>
                  <a:gd name="T10" fmla="*/ 23 w 32"/>
                  <a:gd name="T11" fmla="*/ 6 h 30"/>
                  <a:gd name="T12" fmla="*/ 23 w 32"/>
                  <a:gd name="T13" fmla="*/ 7 h 30"/>
                  <a:gd name="T14" fmla="*/ 28 w 32"/>
                  <a:gd name="T15" fmla="*/ 23 h 30"/>
                  <a:gd name="T16" fmla="*/ 30 w 32"/>
                  <a:gd name="T17" fmla="*/ 25 h 30"/>
                  <a:gd name="T18" fmla="*/ 31 w 32"/>
                  <a:gd name="T19" fmla="*/ 26 h 30"/>
                  <a:gd name="T20" fmla="*/ 32 w 32"/>
                  <a:gd name="T21" fmla="*/ 27 h 30"/>
                  <a:gd name="T22" fmla="*/ 32 w 32"/>
                  <a:gd name="T23" fmla="*/ 29 h 30"/>
                  <a:gd name="T24" fmla="*/ 30 w 32"/>
                  <a:gd name="T25" fmla="*/ 30 h 30"/>
                  <a:gd name="T26" fmla="*/ 20 w 32"/>
                  <a:gd name="T27" fmla="*/ 30 h 30"/>
                  <a:gd name="T28" fmla="*/ 18 w 32"/>
                  <a:gd name="T29" fmla="*/ 29 h 30"/>
                  <a:gd name="T30" fmla="*/ 18 w 32"/>
                  <a:gd name="T31" fmla="*/ 27 h 30"/>
                  <a:gd name="T32" fmla="*/ 18 w 32"/>
                  <a:gd name="T33" fmla="*/ 26 h 30"/>
                  <a:gd name="T34" fmla="*/ 20 w 32"/>
                  <a:gd name="T35" fmla="*/ 25 h 30"/>
                  <a:gd name="T36" fmla="*/ 21 w 32"/>
                  <a:gd name="T37" fmla="*/ 24 h 30"/>
                  <a:gd name="T38" fmla="*/ 21 w 32"/>
                  <a:gd name="T39" fmla="*/ 23 h 30"/>
                  <a:gd name="T40" fmla="*/ 21 w 32"/>
                  <a:gd name="T41" fmla="*/ 21 h 30"/>
                  <a:gd name="T42" fmla="*/ 11 w 32"/>
                  <a:gd name="T43" fmla="*/ 21 h 30"/>
                  <a:gd name="T44" fmla="*/ 10 w 32"/>
                  <a:gd name="T45" fmla="*/ 23 h 30"/>
                  <a:gd name="T46" fmla="*/ 10 w 32"/>
                  <a:gd name="T47" fmla="*/ 24 h 30"/>
                  <a:gd name="T48" fmla="*/ 12 w 32"/>
                  <a:gd name="T49" fmla="*/ 25 h 30"/>
                  <a:gd name="T50" fmla="*/ 13 w 32"/>
                  <a:gd name="T51" fmla="*/ 26 h 30"/>
                  <a:gd name="T52" fmla="*/ 14 w 32"/>
                  <a:gd name="T53" fmla="*/ 27 h 30"/>
                  <a:gd name="T54" fmla="*/ 14 w 32"/>
                  <a:gd name="T55" fmla="*/ 29 h 30"/>
                  <a:gd name="T56" fmla="*/ 12 w 32"/>
                  <a:gd name="T57" fmla="*/ 30 h 30"/>
                  <a:gd name="T58" fmla="*/ 2 w 32"/>
                  <a:gd name="T59" fmla="*/ 30 h 30"/>
                  <a:gd name="T60" fmla="*/ 0 w 32"/>
                  <a:gd name="T61" fmla="*/ 29 h 30"/>
                  <a:gd name="T62" fmla="*/ 0 w 32"/>
                  <a:gd name="T63" fmla="*/ 27 h 30"/>
                  <a:gd name="T64" fmla="*/ 1 w 32"/>
                  <a:gd name="T65" fmla="*/ 26 h 30"/>
                  <a:gd name="T66" fmla="*/ 2 w 32"/>
                  <a:gd name="T67" fmla="*/ 25 h 30"/>
                  <a:gd name="T68" fmla="*/ 4 w 32"/>
                  <a:gd name="T69" fmla="*/ 23 h 30"/>
                  <a:gd name="T70" fmla="*/ 9 w 32"/>
                  <a:gd name="T71" fmla="*/ 7 h 30"/>
                  <a:gd name="T72" fmla="*/ 9 w 32"/>
                  <a:gd name="T73" fmla="*/ 6 h 30"/>
                  <a:gd name="T74" fmla="*/ 9 w 32"/>
                  <a:gd name="T75" fmla="*/ 5 h 30"/>
                  <a:gd name="T76" fmla="*/ 7 w 32"/>
                  <a:gd name="T77" fmla="*/ 4 h 30"/>
                  <a:gd name="T78" fmla="*/ 7 w 32"/>
                  <a:gd name="T79" fmla="*/ 3 h 30"/>
                  <a:gd name="T80" fmla="*/ 7 w 32"/>
                  <a:gd name="T81" fmla="*/ 2 h 30"/>
                  <a:gd name="T82" fmla="*/ 9 w 32"/>
                  <a:gd name="T83" fmla="*/ 0 h 30"/>
                  <a:gd name="T84" fmla="*/ 24 w 32"/>
                  <a:gd name="T85" fmla="*/ 0 h 30"/>
                  <a:gd name="T86" fmla="*/ 13 w 32"/>
                  <a:gd name="T87" fmla="*/ 15 h 30"/>
                  <a:gd name="T88" fmla="*/ 19 w 32"/>
                  <a:gd name="T89" fmla="*/ 15 h 30"/>
                  <a:gd name="T90" fmla="*/ 16 w 32"/>
                  <a:gd name="T91" fmla="*/ 5 h 30"/>
                  <a:gd name="T92" fmla="*/ 13 w 32"/>
                  <a:gd name="T9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30">
                    <a:moveTo>
                      <a:pt x="24" y="0"/>
                    </a:moveTo>
                    <a:cubicBezTo>
                      <a:pt x="25" y="0"/>
                      <a:pt x="26" y="0"/>
                      <a:pt x="26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3" y="7"/>
                      <a:pt x="23" y="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4"/>
                      <a:pt x="29" y="25"/>
                      <a:pt x="30" y="25"/>
                    </a:cubicBezTo>
                    <a:cubicBezTo>
                      <a:pt x="30" y="25"/>
                      <a:pt x="31" y="26"/>
                      <a:pt x="31" y="26"/>
                    </a:cubicBezTo>
                    <a:cubicBezTo>
                      <a:pt x="32" y="26"/>
                      <a:pt x="32" y="26"/>
                      <a:pt x="32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9" y="25"/>
                      <a:pt x="20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1" y="25"/>
                      <a:pt x="12" y="25"/>
                    </a:cubicBezTo>
                    <a:cubicBezTo>
                      <a:pt x="13" y="25"/>
                      <a:pt x="13" y="26"/>
                      <a:pt x="13" y="26"/>
                    </a:cubicBezTo>
                    <a:cubicBezTo>
                      <a:pt x="13" y="26"/>
                      <a:pt x="14" y="26"/>
                      <a:pt x="14" y="27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3" y="30"/>
                      <a:pt x="1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1" y="26"/>
                      <a:pt x="1" y="26"/>
                    </a:cubicBezTo>
                    <a:cubicBezTo>
                      <a:pt x="1" y="26"/>
                      <a:pt x="2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9" y="0"/>
                    </a:cubicBezTo>
                    <a:cubicBezTo>
                      <a:pt x="24" y="0"/>
                      <a:pt x="24" y="0"/>
                      <a:pt x="24" y="0"/>
                    </a:cubicBezTo>
                    <a:moveTo>
                      <a:pt x="13" y="15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1" name="Freeform 51"/>
              <p:cNvSpPr>
                <a:spLocks noEditPoints="1"/>
              </p:cNvSpPr>
              <p:nvPr/>
            </p:nvSpPr>
            <p:spPr bwMode="auto">
              <a:xfrm>
                <a:off x="5233" y="1122"/>
                <a:ext cx="78" cy="81"/>
              </a:xfrm>
              <a:custGeom>
                <a:avLst/>
                <a:gdLst>
                  <a:gd name="T0" fmla="*/ 2 w 29"/>
                  <a:gd name="T1" fmla="*/ 30 h 30"/>
                  <a:gd name="T2" fmla="*/ 0 w 29"/>
                  <a:gd name="T3" fmla="*/ 29 h 30"/>
                  <a:gd name="T4" fmla="*/ 0 w 29"/>
                  <a:gd name="T5" fmla="*/ 27 h 30"/>
                  <a:gd name="T6" fmla="*/ 0 w 29"/>
                  <a:gd name="T7" fmla="*/ 26 h 30"/>
                  <a:gd name="T8" fmla="*/ 2 w 29"/>
                  <a:gd name="T9" fmla="*/ 25 h 30"/>
                  <a:gd name="T10" fmla="*/ 3 w 29"/>
                  <a:gd name="T11" fmla="*/ 24 h 30"/>
                  <a:gd name="T12" fmla="*/ 4 w 29"/>
                  <a:gd name="T13" fmla="*/ 23 h 30"/>
                  <a:gd name="T14" fmla="*/ 4 w 29"/>
                  <a:gd name="T15" fmla="*/ 8 h 30"/>
                  <a:gd name="T16" fmla="*/ 3 w 29"/>
                  <a:gd name="T17" fmla="*/ 6 h 30"/>
                  <a:gd name="T18" fmla="*/ 2 w 29"/>
                  <a:gd name="T19" fmla="*/ 5 h 30"/>
                  <a:gd name="T20" fmla="*/ 0 w 29"/>
                  <a:gd name="T21" fmla="*/ 5 h 30"/>
                  <a:gd name="T22" fmla="*/ 0 w 29"/>
                  <a:gd name="T23" fmla="*/ 3 h 30"/>
                  <a:gd name="T24" fmla="*/ 0 w 29"/>
                  <a:gd name="T25" fmla="*/ 1 h 30"/>
                  <a:gd name="T26" fmla="*/ 2 w 29"/>
                  <a:gd name="T27" fmla="*/ 0 h 30"/>
                  <a:gd name="T28" fmla="*/ 14 w 29"/>
                  <a:gd name="T29" fmla="*/ 0 h 30"/>
                  <a:gd name="T30" fmla="*/ 25 w 29"/>
                  <a:gd name="T31" fmla="*/ 4 h 30"/>
                  <a:gd name="T32" fmla="*/ 29 w 29"/>
                  <a:gd name="T33" fmla="*/ 15 h 30"/>
                  <a:gd name="T34" fmla="*/ 28 w 29"/>
                  <a:gd name="T35" fmla="*/ 22 h 30"/>
                  <a:gd name="T36" fmla="*/ 24 w 29"/>
                  <a:gd name="T37" fmla="*/ 27 h 30"/>
                  <a:gd name="T38" fmla="*/ 14 w 29"/>
                  <a:gd name="T39" fmla="*/ 30 h 30"/>
                  <a:gd name="T40" fmla="*/ 2 w 29"/>
                  <a:gd name="T41" fmla="*/ 30 h 30"/>
                  <a:gd name="T42" fmla="*/ 13 w 29"/>
                  <a:gd name="T43" fmla="*/ 5 h 30"/>
                  <a:gd name="T44" fmla="*/ 11 w 29"/>
                  <a:gd name="T45" fmla="*/ 5 h 30"/>
                  <a:gd name="T46" fmla="*/ 11 w 29"/>
                  <a:gd name="T47" fmla="*/ 25 h 30"/>
                  <a:gd name="T48" fmla="*/ 13 w 29"/>
                  <a:gd name="T49" fmla="*/ 25 h 30"/>
                  <a:gd name="T50" fmla="*/ 19 w 29"/>
                  <a:gd name="T51" fmla="*/ 22 h 30"/>
                  <a:gd name="T52" fmla="*/ 21 w 29"/>
                  <a:gd name="T53" fmla="*/ 15 h 30"/>
                  <a:gd name="T54" fmla="*/ 19 w 29"/>
                  <a:gd name="T55" fmla="*/ 8 h 30"/>
                  <a:gd name="T56" fmla="*/ 13 w 29"/>
                  <a:gd name="T57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2" y="30"/>
                    </a:move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5"/>
                      <a:pt x="3" y="25"/>
                      <a:pt x="3" y="24"/>
                    </a:cubicBezTo>
                    <a:cubicBezTo>
                      <a:pt x="3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22" y="1"/>
                      <a:pt x="25" y="4"/>
                    </a:cubicBezTo>
                    <a:cubicBezTo>
                      <a:pt x="28" y="7"/>
                      <a:pt x="29" y="11"/>
                      <a:pt x="29" y="15"/>
                    </a:cubicBezTo>
                    <a:cubicBezTo>
                      <a:pt x="29" y="18"/>
                      <a:pt x="29" y="20"/>
                      <a:pt x="28" y="22"/>
                    </a:cubicBezTo>
                    <a:cubicBezTo>
                      <a:pt x="27" y="24"/>
                      <a:pt x="25" y="26"/>
                      <a:pt x="24" y="27"/>
                    </a:cubicBezTo>
                    <a:cubicBezTo>
                      <a:pt x="21" y="29"/>
                      <a:pt x="18" y="30"/>
                      <a:pt x="14" y="30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3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6" y="25"/>
                      <a:pt x="18" y="24"/>
                      <a:pt x="19" y="22"/>
                    </a:cubicBezTo>
                    <a:cubicBezTo>
                      <a:pt x="20" y="21"/>
                      <a:pt x="21" y="18"/>
                      <a:pt x="21" y="15"/>
                    </a:cubicBezTo>
                    <a:cubicBezTo>
                      <a:pt x="21" y="12"/>
                      <a:pt x="20" y="10"/>
                      <a:pt x="19" y="8"/>
                    </a:cubicBezTo>
                    <a:cubicBezTo>
                      <a:pt x="17" y="6"/>
                      <a:pt x="15" y="5"/>
                      <a:pt x="1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2" name="Freeform 52"/>
              <p:cNvSpPr>
                <a:spLocks/>
              </p:cNvSpPr>
              <p:nvPr/>
            </p:nvSpPr>
            <p:spPr bwMode="auto">
              <a:xfrm>
                <a:off x="5308" y="1122"/>
                <a:ext cx="70" cy="81"/>
              </a:xfrm>
              <a:custGeom>
                <a:avLst/>
                <a:gdLst>
                  <a:gd name="T0" fmla="*/ 22 w 26"/>
                  <a:gd name="T1" fmla="*/ 30 h 30"/>
                  <a:gd name="T2" fmla="*/ 2 w 26"/>
                  <a:gd name="T3" fmla="*/ 30 h 30"/>
                  <a:gd name="T4" fmla="*/ 0 w 26"/>
                  <a:gd name="T5" fmla="*/ 29 h 30"/>
                  <a:gd name="T6" fmla="*/ 0 w 26"/>
                  <a:gd name="T7" fmla="*/ 27 h 30"/>
                  <a:gd name="T8" fmla="*/ 1 w 26"/>
                  <a:gd name="T9" fmla="*/ 26 h 30"/>
                  <a:gd name="T10" fmla="*/ 2 w 26"/>
                  <a:gd name="T11" fmla="*/ 25 h 30"/>
                  <a:gd name="T12" fmla="*/ 4 w 26"/>
                  <a:gd name="T13" fmla="*/ 24 h 30"/>
                  <a:gd name="T14" fmla="*/ 4 w 26"/>
                  <a:gd name="T15" fmla="*/ 23 h 30"/>
                  <a:gd name="T16" fmla="*/ 4 w 26"/>
                  <a:gd name="T17" fmla="*/ 8 h 30"/>
                  <a:gd name="T18" fmla="*/ 4 w 26"/>
                  <a:gd name="T19" fmla="*/ 6 h 30"/>
                  <a:gd name="T20" fmla="*/ 2 w 26"/>
                  <a:gd name="T21" fmla="*/ 5 h 30"/>
                  <a:gd name="T22" fmla="*/ 1 w 26"/>
                  <a:gd name="T23" fmla="*/ 5 h 30"/>
                  <a:gd name="T24" fmla="*/ 0 w 26"/>
                  <a:gd name="T25" fmla="*/ 3 h 30"/>
                  <a:gd name="T26" fmla="*/ 0 w 26"/>
                  <a:gd name="T27" fmla="*/ 2 h 30"/>
                  <a:gd name="T28" fmla="*/ 2 w 26"/>
                  <a:gd name="T29" fmla="*/ 0 h 30"/>
                  <a:gd name="T30" fmla="*/ 20 w 26"/>
                  <a:gd name="T31" fmla="*/ 0 h 30"/>
                  <a:gd name="T32" fmla="*/ 21 w 26"/>
                  <a:gd name="T33" fmla="*/ 0 h 30"/>
                  <a:gd name="T34" fmla="*/ 22 w 26"/>
                  <a:gd name="T35" fmla="*/ 1 h 30"/>
                  <a:gd name="T36" fmla="*/ 24 w 26"/>
                  <a:gd name="T37" fmla="*/ 5 h 30"/>
                  <a:gd name="T38" fmla="*/ 24 w 26"/>
                  <a:gd name="T39" fmla="*/ 6 h 30"/>
                  <a:gd name="T40" fmla="*/ 23 w 26"/>
                  <a:gd name="T41" fmla="*/ 8 h 30"/>
                  <a:gd name="T42" fmla="*/ 21 w 26"/>
                  <a:gd name="T43" fmla="*/ 8 h 30"/>
                  <a:gd name="T44" fmla="*/ 19 w 26"/>
                  <a:gd name="T45" fmla="*/ 7 h 30"/>
                  <a:gd name="T46" fmla="*/ 18 w 26"/>
                  <a:gd name="T47" fmla="*/ 6 h 30"/>
                  <a:gd name="T48" fmla="*/ 15 w 26"/>
                  <a:gd name="T49" fmla="*/ 5 h 30"/>
                  <a:gd name="T50" fmla="*/ 11 w 26"/>
                  <a:gd name="T51" fmla="*/ 5 h 30"/>
                  <a:gd name="T52" fmla="*/ 11 w 26"/>
                  <a:gd name="T53" fmla="*/ 11 h 30"/>
                  <a:gd name="T54" fmla="*/ 14 w 26"/>
                  <a:gd name="T55" fmla="*/ 11 h 30"/>
                  <a:gd name="T56" fmla="*/ 17 w 26"/>
                  <a:gd name="T57" fmla="*/ 11 h 30"/>
                  <a:gd name="T58" fmla="*/ 20 w 26"/>
                  <a:gd name="T59" fmla="*/ 10 h 30"/>
                  <a:gd name="T60" fmla="*/ 21 w 26"/>
                  <a:gd name="T61" fmla="*/ 10 h 30"/>
                  <a:gd name="T62" fmla="*/ 22 w 26"/>
                  <a:gd name="T63" fmla="*/ 12 h 30"/>
                  <a:gd name="T64" fmla="*/ 24 w 26"/>
                  <a:gd name="T65" fmla="*/ 16 h 30"/>
                  <a:gd name="T66" fmla="*/ 24 w 26"/>
                  <a:gd name="T67" fmla="*/ 17 h 30"/>
                  <a:gd name="T68" fmla="*/ 23 w 26"/>
                  <a:gd name="T69" fmla="*/ 19 h 30"/>
                  <a:gd name="T70" fmla="*/ 20 w 26"/>
                  <a:gd name="T71" fmla="*/ 19 h 30"/>
                  <a:gd name="T72" fmla="*/ 18 w 26"/>
                  <a:gd name="T73" fmla="*/ 18 h 30"/>
                  <a:gd name="T74" fmla="*/ 15 w 26"/>
                  <a:gd name="T75" fmla="*/ 17 h 30"/>
                  <a:gd name="T76" fmla="*/ 11 w 26"/>
                  <a:gd name="T77" fmla="*/ 17 h 30"/>
                  <a:gd name="T78" fmla="*/ 11 w 26"/>
                  <a:gd name="T79" fmla="*/ 25 h 30"/>
                  <a:gd name="T80" fmla="*/ 15 w 26"/>
                  <a:gd name="T81" fmla="*/ 25 h 30"/>
                  <a:gd name="T82" fmla="*/ 19 w 26"/>
                  <a:gd name="T83" fmla="*/ 24 h 30"/>
                  <a:gd name="T84" fmla="*/ 20 w 26"/>
                  <a:gd name="T85" fmla="*/ 23 h 30"/>
                  <a:gd name="T86" fmla="*/ 22 w 26"/>
                  <a:gd name="T87" fmla="*/ 22 h 30"/>
                  <a:gd name="T88" fmla="*/ 24 w 26"/>
                  <a:gd name="T89" fmla="*/ 22 h 30"/>
                  <a:gd name="T90" fmla="*/ 26 w 26"/>
                  <a:gd name="T91" fmla="*/ 23 h 30"/>
                  <a:gd name="T92" fmla="*/ 26 w 26"/>
                  <a:gd name="T93" fmla="*/ 24 h 30"/>
                  <a:gd name="T94" fmla="*/ 24 w 26"/>
                  <a:gd name="T95" fmla="*/ 29 h 30"/>
                  <a:gd name="T96" fmla="*/ 22 w 26"/>
                  <a:gd name="T9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30">
                    <a:moveTo>
                      <a:pt x="22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4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8"/>
                      <a:pt x="23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0" y="7"/>
                      <a:pt x="19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7" y="6"/>
                      <a:pt x="16" y="5"/>
                      <a:pt x="15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2" y="11"/>
                      <a:pt x="22" y="12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3" y="19"/>
                      <a:pt x="2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5"/>
                      <a:pt x="18" y="25"/>
                      <a:pt x="19" y="24"/>
                    </a:cubicBezTo>
                    <a:cubicBezTo>
                      <a:pt x="20" y="24"/>
                      <a:pt x="20" y="23"/>
                      <a:pt x="20" y="23"/>
                    </a:cubicBezTo>
                    <a:cubicBezTo>
                      <a:pt x="21" y="22"/>
                      <a:pt x="22" y="22"/>
                      <a:pt x="22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2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5381" y="1122"/>
                <a:ext cx="83" cy="81"/>
              </a:xfrm>
              <a:custGeom>
                <a:avLst/>
                <a:gdLst>
                  <a:gd name="T0" fmla="*/ 9 w 31"/>
                  <a:gd name="T1" fmla="*/ 23 h 30"/>
                  <a:gd name="T2" fmla="*/ 10 w 31"/>
                  <a:gd name="T3" fmla="*/ 24 h 30"/>
                  <a:gd name="T4" fmla="*/ 11 w 31"/>
                  <a:gd name="T5" fmla="*/ 25 h 30"/>
                  <a:gd name="T6" fmla="*/ 13 w 31"/>
                  <a:gd name="T7" fmla="*/ 26 h 30"/>
                  <a:gd name="T8" fmla="*/ 13 w 31"/>
                  <a:gd name="T9" fmla="*/ 27 h 30"/>
                  <a:gd name="T10" fmla="*/ 13 w 31"/>
                  <a:gd name="T11" fmla="*/ 29 h 30"/>
                  <a:gd name="T12" fmla="*/ 11 w 31"/>
                  <a:gd name="T13" fmla="*/ 30 h 30"/>
                  <a:gd name="T14" fmla="*/ 2 w 31"/>
                  <a:gd name="T15" fmla="*/ 30 h 30"/>
                  <a:gd name="T16" fmla="*/ 0 w 31"/>
                  <a:gd name="T17" fmla="*/ 29 h 30"/>
                  <a:gd name="T18" fmla="*/ 0 w 31"/>
                  <a:gd name="T19" fmla="*/ 27 h 30"/>
                  <a:gd name="T20" fmla="*/ 1 w 31"/>
                  <a:gd name="T21" fmla="*/ 26 h 30"/>
                  <a:gd name="T22" fmla="*/ 2 w 31"/>
                  <a:gd name="T23" fmla="*/ 25 h 30"/>
                  <a:gd name="T24" fmla="*/ 3 w 31"/>
                  <a:gd name="T25" fmla="*/ 24 h 30"/>
                  <a:gd name="T26" fmla="*/ 4 w 31"/>
                  <a:gd name="T27" fmla="*/ 23 h 30"/>
                  <a:gd name="T28" fmla="*/ 4 w 31"/>
                  <a:gd name="T29" fmla="*/ 8 h 30"/>
                  <a:gd name="T30" fmla="*/ 3 w 31"/>
                  <a:gd name="T31" fmla="*/ 6 h 30"/>
                  <a:gd name="T32" fmla="*/ 2 w 31"/>
                  <a:gd name="T33" fmla="*/ 5 h 30"/>
                  <a:gd name="T34" fmla="*/ 1 w 31"/>
                  <a:gd name="T35" fmla="*/ 5 h 30"/>
                  <a:gd name="T36" fmla="*/ 0 w 31"/>
                  <a:gd name="T37" fmla="*/ 3 h 30"/>
                  <a:gd name="T38" fmla="*/ 0 w 31"/>
                  <a:gd name="T39" fmla="*/ 1 h 30"/>
                  <a:gd name="T40" fmla="*/ 2 w 31"/>
                  <a:gd name="T41" fmla="*/ 0 h 30"/>
                  <a:gd name="T42" fmla="*/ 12 w 31"/>
                  <a:gd name="T43" fmla="*/ 0 h 30"/>
                  <a:gd name="T44" fmla="*/ 14 w 31"/>
                  <a:gd name="T45" fmla="*/ 1 h 30"/>
                  <a:gd name="T46" fmla="*/ 22 w 31"/>
                  <a:gd name="T47" fmla="*/ 21 h 30"/>
                  <a:gd name="T48" fmla="*/ 22 w 31"/>
                  <a:gd name="T49" fmla="*/ 8 h 30"/>
                  <a:gd name="T50" fmla="*/ 22 w 31"/>
                  <a:gd name="T51" fmla="*/ 6 h 30"/>
                  <a:gd name="T52" fmla="*/ 20 w 31"/>
                  <a:gd name="T53" fmla="*/ 5 h 30"/>
                  <a:gd name="T54" fmla="*/ 19 w 31"/>
                  <a:gd name="T55" fmla="*/ 5 h 30"/>
                  <a:gd name="T56" fmla="*/ 19 w 31"/>
                  <a:gd name="T57" fmla="*/ 3 h 30"/>
                  <a:gd name="T58" fmla="*/ 19 w 31"/>
                  <a:gd name="T59" fmla="*/ 1 h 30"/>
                  <a:gd name="T60" fmla="*/ 20 w 31"/>
                  <a:gd name="T61" fmla="*/ 0 h 30"/>
                  <a:gd name="T62" fmla="*/ 29 w 31"/>
                  <a:gd name="T63" fmla="*/ 0 h 30"/>
                  <a:gd name="T64" fmla="*/ 31 w 31"/>
                  <a:gd name="T65" fmla="*/ 1 h 30"/>
                  <a:gd name="T66" fmla="*/ 31 w 31"/>
                  <a:gd name="T67" fmla="*/ 3 h 30"/>
                  <a:gd name="T68" fmla="*/ 30 w 31"/>
                  <a:gd name="T69" fmla="*/ 5 h 30"/>
                  <a:gd name="T70" fmla="*/ 29 w 31"/>
                  <a:gd name="T71" fmla="*/ 5 h 30"/>
                  <a:gd name="T72" fmla="*/ 28 w 31"/>
                  <a:gd name="T73" fmla="*/ 8 h 30"/>
                  <a:gd name="T74" fmla="*/ 28 w 31"/>
                  <a:gd name="T75" fmla="*/ 29 h 30"/>
                  <a:gd name="T76" fmla="*/ 27 w 31"/>
                  <a:gd name="T77" fmla="*/ 30 h 30"/>
                  <a:gd name="T78" fmla="*/ 26 w 31"/>
                  <a:gd name="T79" fmla="*/ 30 h 30"/>
                  <a:gd name="T80" fmla="*/ 21 w 31"/>
                  <a:gd name="T81" fmla="*/ 30 h 30"/>
                  <a:gd name="T82" fmla="*/ 19 w 31"/>
                  <a:gd name="T83" fmla="*/ 29 h 30"/>
                  <a:gd name="T84" fmla="*/ 9 w 31"/>
                  <a:gd name="T85" fmla="*/ 7 h 30"/>
                  <a:gd name="T86" fmla="*/ 9 w 31"/>
                  <a:gd name="T8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30">
                    <a:moveTo>
                      <a:pt x="9" y="23"/>
                    </a:moveTo>
                    <a:cubicBezTo>
                      <a:pt x="9" y="23"/>
                      <a:pt x="9" y="24"/>
                      <a:pt x="10" y="24"/>
                    </a:cubicBezTo>
                    <a:cubicBezTo>
                      <a:pt x="10" y="25"/>
                      <a:pt x="10" y="25"/>
                      <a:pt x="11" y="25"/>
                    </a:cubicBezTo>
                    <a:cubicBezTo>
                      <a:pt x="12" y="25"/>
                      <a:pt x="12" y="25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2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3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2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4"/>
                      <a:pt x="31" y="4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8" y="6"/>
                      <a:pt x="28" y="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7" y="30"/>
                      <a:pt x="27" y="30"/>
                    </a:cubicBezTo>
                    <a:cubicBezTo>
                      <a:pt x="27" y="30"/>
                      <a:pt x="26" y="30"/>
                      <a:pt x="26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9" y="29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 dirty="0"/>
              </a:p>
            </p:txBody>
          </p:sp>
        </p:grpSp>
      </p:grpSp>
      <p:sp>
        <p:nvSpPr>
          <p:cNvPr id="55" name="Ring TRANSP"/>
          <p:cNvSpPr/>
          <p:nvPr/>
        </p:nvSpPr>
        <p:spPr>
          <a:xfrm>
            <a:off x="5080800" y="2196085"/>
            <a:ext cx="2030400" cy="2030400"/>
          </a:xfrm>
          <a:prstGeom prst="donut">
            <a:avLst>
              <a:gd name="adj" fmla="val 4136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noProof="0" dirty="0"/>
          </a:p>
        </p:txBody>
      </p:sp>
      <p:sp>
        <p:nvSpPr>
          <p:cNvPr id="56" name="Ring LOAD"/>
          <p:cNvSpPr/>
          <p:nvPr/>
        </p:nvSpPr>
        <p:spPr>
          <a:xfrm>
            <a:off x="5080800" y="2196085"/>
            <a:ext cx="2030400" cy="2030400"/>
          </a:xfrm>
          <a:prstGeom prst="donut">
            <a:avLst>
              <a:gd name="adj" fmla="val 4136"/>
            </a:avLst>
          </a:prstGeom>
          <a:gradFill flip="none" rotWithShape="1">
            <a:gsLst>
              <a:gs pos="17000">
                <a:schemeClr val="bg2"/>
              </a:gs>
              <a:gs pos="38000">
                <a:schemeClr val="bg2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noProof="0" dirty="0"/>
          </a:p>
        </p:txBody>
      </p:sp>
      <p:sp>
        <p:nvSpPr>
          <p:cNvPr id="58" name="START"/>
          <p:cNvSpPr txBox="1"/>
          <p:nvPr/>
        </p:nvSpPr>
        <p:spPr>
          <a:xfrm>
            <a:off x="4425148" y="4433545"/>
            <a:ext cx="3337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pc="300" noProof="0" dirty="0">
                <a:solidFill>
                  <a:schemeClr val="bg1"/>
                </a:solidFill>
                <a:latin typeface="Calibri Light" panose="020F0302020204030204" pitchFamily="34" charset="0"/>
              </a:rPr>
              <a:t>CLICK TO START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 dirty="0">
                <a:solidFill>
                  <a:schemeClr val="tx1"/>
                </a:solidFill>
                <a:latin typeface="+mj-lt"/>
              </a:rPr>
              <a:t>intro #2 (transition)</a:t>
            </a:r>
          </a:p>
        </p:txBody>
      </p:sp>
      <p:sp>
        <p:nvSpPr>
          <p:cNvPr id="59" name="Tijdelijke aanduiding voor tekst 6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5954"/>
            <a:ext cx="6096001" cy="466536"/>
          </a:xfrm>
        </p:spPr>
        <p:txBody>
          <a:bodyPr wrap="square" lIns="0" tIns="270000" rIns="360000" anchor="ctr">
            <a:spAutoFit/>
          </a:bodyPr>
          <a:lstStyle>
            <a:lvl1pPr algn="r">
              <a:defRPr sz="1400" b="0" baseline="0">
                <a:solidFill>
                  <a:schemeClr val="bg1">
                    <a:lumMod val="9500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5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Version March 2018</a:t>
            </a:r>
          </a:p>
        </p:txBody>
      </p:sp>
    </p:spTree>
    <p:extLst>
      <p:ext uri="{BB962C8B-B14F-4D97-AF65-F5344CB8AC3E}">
        <p14:creationId xmlns:p14="http://schemas.microsoft.com/office/powerpoint/2010/main" val="1023415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7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accel="52000" decel="48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xit" presetSubtype="288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09213 " pathEditMode="relative" rAng="0" ptsTypes="AA">
                                      <p:cBhvr>
                                        <p:cTn id="4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14328 " pathEditMode="relative" rAng="0" ptsTypes="AA">
                                      <p:cBhvr>
                                        <p:cTn id="50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7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-0.21389 " pathEditMode="relative" rAng="0" ptsTypes="AA">
                                      <p:cBhvr>
                                        <p:cTn id="52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01562 -0.04722 " pathEditMode="relative" rAng="0" ptsTypes="AA">
                                      <p:cBhvr>
                                        <p:cTn id="54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236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6000">
                                      <p:cBhvr>
                                        <p:cTn id="5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4" grpId="0" animBg="1"/>
      <p:bldP spid="25" grpId="0" animBg="1"/>
      <p:bldP spid="26" grpId="0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uiExpand="1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  <p:bldP spid="55" grpId="6" animBg="1"/>
      <p:bldP spid="55" grpId="7" animBg="1"/>
      <p:bldP spid="55" grpId="8" animBg="1"/>
      <p:bldP spid="55" grpId="9" animBg="1"/>
      <p:bldP spid="56" grpId="0" animBg="1"/>
      <p:bldP spid="56" grpId="1" animBg="1"/>
      <p:bldP spid="56" grpId="2" animBg="1"/>
      <p:bldP spid="56" grpId="3" animBg="1"/>
      <p:bldP spid="56" grpId="4" animBg="1"/>
      <p:bldP spid="56" grpId="5" animBg="1"/>
      <p:bldP spid="58" grpId="0"/>
      <p:bldP spid="58" grpId="1"/>
      <p:bldP spid="58" grpId="2"/>
      <p:bldP spid="58" grpId="3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64EECDE-2060-402D-87FF-8C4578668A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Ins="0" bIns="144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4" name="Tekstvak 53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Titleslide (print)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7" name="Tijdelijke aanduiding voor tekst 6">
            <a:extLst>
              <a:ext uri="{FF2B5EF4-FFF2-40B4-BE49-F238E27FC236}">
                <a16:creationId xmlns:a16="http://schemas.microsoft.com/office/drawing/2014/main" id="{C84800AC-1FA9-4B0E-A4F2-67E7B88A37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4845050"/>
            <a:ext cx="5880100" cy="634286"/>
          </a:xfrm>
          <a:solidFill>
            <a:srgbClr val="B5C531"/>
          </a:solidFill>
        </p:spPr>
        <p:txBody>
          <a:bodyPr lIns="180000" rIns="0" anchor="ctr"/>
          <a:lstStyle>
            <a:lvl1pPr>
              <a:defRPr sz="2400" b="1">
                <a:latin typeface="+mj-lt"/>
              </a:defRPr>
            </a:lvl1pPr>
          </a:lstStyle>
          <a:p>
            <a:pPr lvl="0"/>
            <a:r>
              <a:rPr lang="en-GB"/>
              <a:t>Place your presentation title here</a:t>
            </a:r>
            <a:endParaRPr lang="en-GB" dirty="0"/>
          </a:p>
        </p:txBody>
      </p:sp>
      <p:sp>
        <p:nvSpPr>
          <p:cNvPr id="68" name="Tijdelijke aanduiding voor tekst 6">
            <a:extLst>
              <a:ext uri="{FF2B5EF4-FFF2-40B4-BE49-F238E27FC236}">
                <a16:creationId xmlns:a16="http://schemas.microsoft.com/office/drawing/2014/main" id="{FA8939D8-746E-4ACE-B478-FB5EF0BFDE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001" y="5478117"/>
            <a:ext cx="5880100" cy="377826"/>
          </a:xfrm>
          <a:solidFill>
            <a:srgbClr val="41A53B"/>
          </a:solidFill>
        </p:spPr>
        <p:txBody>
          <a:bodyPr lIns="180000" rIns="0" anchor="ctr"/>
          <a:lstStyle>
            <a:lvl1pPr>
              <a:defRPr sz="1400" b="0" baseline="0">
                <a:latin typeface="+mn-lt"/>
              </a:defRPr>
            </a:lvl1pPr>
          </a:lstStyle>
          <a:p>
            <a:pPr lvl="0"/>
            <a:r>
              <a:rPr lang="en-GB" dirty="0"/>
              <a:t>Place the name or names of speakers here</a:t>
            </a:r>
          </a:p>
        </p:txBody>
      </p:sp>
      <p:sp>
        <p:nvSpPr>
          <p:cNvPr id="69" name="Tijdelijke aanduiding voor tekst 2">
            <a:extLst>
              <a:ext uri="{FF2B5EF4-FFF2-40B4-BE49-F238E27FC236}">
                <a16:creationId xmlns:a16="http://schemas.microsoft.com/office/drawing/2014/main" id="{7B0E1AA3-8D14-4C09-AB5B-401D722CC2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5970" y="5855943"/>
            <a:ext cx="5880100" cy="305517"/>
          </a:xfrm>
          <a:solidFill>
            <a:srgbClr val="FFEC3C"/>
          </a:solidFill>
        </p:spPr>
        <p:txBody>
          <a:bodyPr lIns="180000" rIns="0" anchor="ctr"/>
          <a:lstStyle>
            <a:lvl1pPr>
              <a:defRPr sz="1400" i="0"/>
            </a:lvl1pPr>
            <a:lvl2pPr>
              <a:defRPr sz="800" i="1"/>
            </a:lvl2pPr>
            <a:lvl3pPr>
              <a:defRPr sz="800" i="1"/>
            </a:lvl3pPr>
            <a:lvl4pPr>
              <a:defRPr sz="900" i="1"/>
            </a:lvl4pPr>
            <a:lvl5pPr>
              <a:defRPr sz="800" i="1"/>
            </a:lvl5pPr>
          </a:lstStyle>
          <a:p>
            <a:pPr lvl="0"/>
            <a:r>
              <a:rPr lang="en-GB"/>
              <a:t>Place the date here</a:t>
            </a:r>
            <a:endParaRPr lang="en-GB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F54CC7F-F25D-4370-94A0-3CD8B9953F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3408" y="0"/>
            <a:ext cx="950913" cy="11271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Do not remove please</a:t>
            </a:r>
            <a:endParaRPr lang="en-GB" dirty="0"/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55B871AC-4EEE-4164-A7F9-DC966D4205A5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45" name="bijsnijden">
              <a:extLst>
                <a:ext uri="{FF2B5EF4-FFF2-40B4-BE49-F238E27FC236}">
                  <a16:creationId xmlns:a16="http://schemas.microsoft.com/office/drawing/2014/main" id="{30157F21-CF5D-474A-952D-C9740D2A5663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5A40D2CE-CD19-404A-9D4E-31F8507592DA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BBE62B2C-BEFE-4E51-B476-B3E1841986B0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05" name="Afbeelding 104">
                  <a:extLst>
                    <a:ext uri="{FF2B5EF4-FFF2-40B4-BE49-F238E27FC236}">
                      <a16:creationId xmlns:a16="http://schemas.microsoft.com/office/drawing/2014/main" id="{C7441741-54CF-40F1-88B2-7FDC211CD7D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06" name="L-vorm 105">
                  <a:extLst>
                    <a:ext uri="{FF2B5EF4-FFF2-40B4-BE49-F238E27FC236}">
                      <a16:creationId xmlns:a16="http://schemas.microsoft.com/office/drawing/2014/main" id="{90E553A6-CD9B-44F6-AA42-42550E908E8C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7" name="L-vorm 106">
                  <a:extLst>
                    <a:ext uri="{FF2B5EF4-FFF2-40B4-BE49-F238E27FC236}">
                      <a16:creationId xmlns:a16="http://schemas.microsoft.com/office/drawing/2014/main" id="{C0CC0BF8-B929-4BCF-86B9-7C149A4FF816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5" name="Tekstvak 76">
                <a:extLst>
                  <a:ext uri="{FF2B5EF4-FFF2-40B4-BE49-F238E27FC236}">
                    <a16:creationId xmlns:a16="http://schemas.microsoft.com/office/drawing/2014/main" id="{764F7E1B-B9D4-4272-867D-0FC11C5A3E41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66" name="Rechthoekige driehoek 65">
                <a:extLst>
                  <a:ext uri="{FF2B5EF4-FFF2-40B4-BE49-F238E27FC236}">
                    <a16:creationId xmlns:a16="http://schemas.microsoft.com/office/drawing/2014/main" id="{07BFB3E0-A393-459D-ABEF-FFA18F706E57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8FB13232-0EF3-4270-A36E-59581E609D7B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47" name="Tekstvak 33">
              <a:extLst>
                <a:ext uri="{FF2B5EF4-FFF2-40B4-BE49-F238E27FC236}">
                  <a16:creationId xmlns:a16="http://schemas.microsoft.com/office/drawing/2014/main" id="{F11298C3-FED6-42AC-9EBF-C73CEED53BAB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Tekstvak 33">
              <a:extLst>
                <a:ext uri="{FF2B5EF4-FFF2-40B4-BE49-F238E27FC236}">
                  <a16:creationId xmlns:a16="http://schemas.microsoft.com/office/drawing/2014/main" id="{B906102D-141D-4C8A-9D9E-E22A08C7F745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EC09605F-F392-4C26-9977-C10EA503AE9C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0DB2CA75-43A2-417F-BEF4-CCCD6BA30F85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3E9ED069-A96D-40B5-BEE3-831CBA9A6F54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F6411DA1-89FC-4A7A-9E4C-041BB8A69FA8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77FDAE08-0566-44A8-BC1F-EB2AAD8E7607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5" name="Icoontje afbeelding">
              <a:extLst>
                <a:ext uri="{FF2B5EF4-FFF2-40B4-BE49-F238E27FC236}">
                  <a16:creationId xmlns:a16="http://schemas.microsoft.com/office/drawing/2014/main" id="{A27FEB90-7393-4F08-8EA3-35AF1EE6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56" name="Tekstvak 33">
              <a:extLst>
                <a:ext uri="{FF2B5EF4-FFF2-40B4-BE49-F238E27FC236}">
                  <a16:creationId xmlns:a16="http://schemas.microsoft.com/office/drawing/2014/main" id="{4583EFD6-AE36-4C09-AC59-7FC36FFBE5DF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77712D76-C52F-4812-8422-7B521A6FF9E2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2544AEBA-A722-40B9-A370-6514C654B914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52893AA2-5EC2-4784-AFC4-E384B79B5901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60" name="Afgeronde rechthoek 63">
                <a:extLst>
                  <a:ext uri="{FF2B5EF4-FFF2-40B4-BE49-F238E27FC236}">
                    <a16:creationId xmlns:a16="http://schemas.microsoft.com/office/drawing/2014/main" id="{856FAF1E-A3E4-4316-B804-5F82D8BE175A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Tekstvak 81">
                <a:extLst>
                  <a:ext uri="{FF2B5EF4-FFF2-40B4-BE49-F238E27FC236}">
                    <a16:creationId xmlns:a16="http://schemas.microsoft.com/office/drawing/2014/main" id="{E203FBE3-97D5-4554-8349-0AB5F903235A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58A1D928-A493-4B17-8A1C-9857B7C5A4C5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A9BAC7F8-8170-4564-8345-EDAA67185C7C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029503"/>
      </p:ext>
    </p:extLst>
  </p:cSld>
  <p:clrMapOvr>
    <a:masterClrMapping/>
  </p:clrMapOvr>
  <p:transition advClick="0" advTm="0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d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Rechthoek 34"/>
          <p:cNvSpPr/>
          <p:nvPr/>
        </p:nvSpPr>
        <p:spPr>
          <a:xfrm rot="16200000">
            <a:off x="2666997" y="-2666989"/>
            <a:ext cx="6858000" cy="121919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BD8F-702D-41D5-8F8F-1D306BAC844D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6" name="Tijdelijke aanduiding voor tekst 44"/>
          <p:cNvSpPr>
            <a:spLocks noGrp="1"/>
          </p:cNvSpPr>
          <p:nvPr>
            <p:ph type="body" sz="quarter" idx="13"/>
          </p:nvPr>
        </p:nvSpPr>
        <p:spPr>
          <a:xfrm>
            <a:off x="6094604" y="0"/>
            <a:ext cx="3746309" cy="6857997"/>
          </a:xfrm>
          <a:solidFill>
            <a:schemeClr val="tx2"/>
          </a:solidFill>
        </p:spPr>
        <p:txBody>
          <a:bodyPr tIns="540000" rIns="0" bIns="180000"/>
          <a:lstStyle>
            <a:lvl1pPr algn="ctr">
              <a:defRPr sz="1200" i="1">
                <a:noFill/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43" name="Titel 8"/>
          <p:cNvSpPr>
            <a:spLocks noGrp="1"/>
          </p:cNvSpPr>
          <p:nvPr>
            <p:ph type="title" hasCustomPrompt="1"/>
          </p:nvPr>
        </p:nvSpPr>
        <p:spPr>
          <a:xfrm>
            <a:off x="1015979" y="2565400"/>
            <a:ext cx="10160044" cy="1727200"/>
          </a:xfrm>
        </p:spPr>
        <p:txBody>
          <a:bodyPr anchor="ctr"/>
          <a:lstStyle>
            <a:lvl1pPr algn="ctr">
              <a:defRPr sz="5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/>
              <a:t>Place title of chapter here</a:t>
            </a:r>
          </a:p>
        </p:txBody>
      </p:sp>
      <p:sp>
        <p:nvSpPr>
          <p:cNvPr id="42" name="Tijdelijke aanduiding voor tekst 44"/>
          <p:cNvSpPr>
            <a:spLocks noGrp="1"/>
          </p:cNvSpPr>
          <p:nvPr>
            <p:ph type="body" sz="quarter" idx="16"/>
          </p:nvPr>
        </p:nvSpPr>
        <p:spPr>
          <a:xfrm>
            <a:off x="9841158" y="0"/>
            <a:ext cx="2350828" cy="6857997"/>
          </a:xfrm>
          <a:solidFill>
            <a:schemeClr val="bg2"/>
          </a:solidFill>
        </p:spPr>
        <p:txBody>
          <a:bodyPr tIns="540000" rIns="0" bIns="180000"/>
          <a:lstStyle>
            <a:lvl1pPr algn="ctr">
              <a:defRPr sz="1200" i="1">
                <a:noFill/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37" name="Tijdelijke aanduiding voor tekst 44"/>
          <p:cNvSpPr>
            <a:spLocks noGrp="1"/>
          </p:cNvSpPr>
          <p:nvPr>
            <p:ph type="body" sz="quarter" idx="14"/>
          </p:nvPr>
        </p:nvSpPr>
        <p:spPr>
          <a:xfrm>
            <a:off x="9841158" y="0"/>
            <a:ext cx="2350828" cy="6857997"/>
          </a:xfrm>
          <a:solidFill>
            <a:schemeClr val="accent1"/>
          </a:solidFill>
        </p:spPr>
        <p:txBody>
          <a:bodyPr tIns="540000" rIns="0" bIns="180000"/>
          <a:lstStyle>
            <a:lvl1pPr algn="ctr">
              <a:defRPr sz="1200" i="1">
                <a:noFill/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38" name="Tekstvak 37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Chapter indication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943408" y="0"/>
            <a:ext cx="949729" cy="1127248"/>
            <a:chOff x="7421563" y="1670050"/>
            <a:chExt cx="1358900" cy="1612900"/>
          </a:xfrm>
        </p:grpSpPr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7421563" y="1670050"/>
              <a:ext cx="1358900" cy="161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  <p:grpSp>
          <p:nvGrpSpPr>
            <p:cNvPr id="12" name="Group 31"/>
            <p:cNvGrpSpPr>
              <a:grpSpLocks noChangeAspect="1"/>
            </p:cNvGrpSpPr>
            <p:nvPr/>
          </p:nvGrpSpPr>
          <p:grpSpPr bwMode="auto">
            <a:xfrm>
              <a:off x="7524750" y="1781175"/>
              <a:ext cx="1149350" cy="1501775"/>
              <a:chOff x="4740" y="1122"/>
              <a:chExt cx="724" cy="946"/>
            </a:xfrm>
          </p:grpSpPr>
          <p:sp>
            <p:nvSpPr>
              <p:cNvPr id="13" name="Line 32"/>
              <p:cNvSpPr>
                <a:spLocks noChangeShapeType="1"/>
              </p:cNvSpPr>
              <p:nvPr/>
            </p:nvSpPr>
            <p:spPr bwMode="auto">
              <a:xfrm>
                <a:off x="4920" y="2068"/>
                <a:ext cx="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14" name="Oval 34"/>
              <p:cNvSpPr>
                <a:spLocks noChangeArrowheads="1"/>
              </p:cNvSpPr>
              <p:nvPr/>
            </p:nvSpPr>
            <p:spPr bwMode="auto">
              <a:xfrm>
                <a:off x="5219" y="1880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15" name="Oval 35"/>
              <p:cNvSpPr>
                <a:spLocks noChangeArrowheads="1"/>
              </p:cNvSpPr>
              <p:nvPr/>
            </p:nvSpPr>
            <p:spPr bwMode="auto">
              <a:xfrm>
                <a:off x="5281" y="1880"/>
                <a:ext cx="57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16" name="Oval 36"/>
              <p:cNvSpPr>
                <a:spLocks noChangeArrowheads="1"/>
              </p:cNvSpPr>
              <p:nvPr/>
            </p:nvSpPr>
            <p:spPr bwMode="auto">
              <a:xfrm>
                <a:off x="5346" y="1880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17" name="Oval 37"/>
              <p:cNvSpPr>
                <a:spLocks noChangeArrowheads="1"/>
              </p:cNvSpPr>
              <p:nvPr/>
            </p:nvSpPr>
            <p:spPr bwMode="auto">
              <a:xfrm>
                <a:off x="5410" y="1880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18" name="Oval 38"/>
              <p:cNvSpPr>
                <a:spLocks noChangeArrowheads="1"/>
              </p:cNvSpPr>
              <p:nvPr/>
            </p:nvSpPr>
            <p:spPr bwMode="auto">
              <a:xfrm>
                <a:off x="5219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19" name="Oval 39"/>
              <p:cNvSpPr>
                <a:spLocks noChangeArrowheads="1"/>
              </p:cNvSpPr>
              <p:nvPr/>
            </p:nvSpPr>
            <p:spPr bwMode="auto">
              <a:xfrm>
                <a:off x="5154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0" name="Oval 40"/>
              <p:cNvSpPr>
                <a:spLocks noChangeArrowheads="1"/>
              </p:cNvSpPr>
              <p:nvPr/>
            </p:nvSpPr>
            <p:spPr bwMode="auto">
              <a:xfrm>
                <a:off x="5281" y="1944"/>
                <a:ext cx="57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1" name="Oval 41"/>
              <p:cNvSpPr>
                <a:spLocks noChangeArrowheads="1"/>
              </p:cNvSpPr>
              <p:nvPr/>
            </p:nvSpPr>
            <p:spPr bwMode="auto">
              <a:xfrm>
                <a:off x="5346" y="1944"/>
                <a:ext cx="53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2" name="Oval 42"/>
              <p:cNvSpPr>
                <a:spLocks noChangeArrowheads="1"/>
              </p:cNvSpPr>
              <p:nvPr/>
            </p:nvSpPr>
            <p:spPr bwMode="auto">
              <a:xfrm>
                <a:off x="5410" y="1944"/>
                <a:ext cx="54" cy="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4804" y="1563"/>
                <a:ext cx="601" cy="373"/>
              </a:xfrm>
              <a:custGeom>
                <a:avLst/>
                <a:gdLst>
                  <a:gd name="T0" fmla="*/ 221 w 223"/>
                  <a:gd name="T1" fmla="*/ 6 h 139"/>
                  <a:gd name="T2" fmla="*/ 211 w 223"/>
                  <a:gd name="T3" fmla="*/ 0 h 139"/>
                  <a:gd name="T4" fmla="*/ 151 w 223"/>
                  <a:gd name="T5" fmla="*/ 0 h 139"/>
                  <a:gd name="T6" fmla="*/ 140 w 223"/>
                  <a:gd name="T7" fmla="*/ 11 h 139"/>
                  <a:gd name="T8" fmla="*/ 151 w 223"/>
                  <a:gd name="T9" fmla="*/ 21 h 139"/>
                  <a:gd name="T10" fmla="*/ 186 w 223"/>
                  <a:gd name="T11" fmla="*/ 21 h 139"/>
                  <a:gd name="T12" fmla="*/ 104 w 223"/>
                  <a:gd name="T13" fmla="*/ 103 h 139"/>
                  <a:gd name="T14" fmla="*/ 69 w 223"/>
                  <a:gd name="T15" fmla="*/ 118 h 139"/>
                  <a:gd name="T16" fmla="*/ 35 w 223"/>
                  <a:gd name="T17" fmla="*/ 104 h 139"/>
                  <a:gd name="T18" fmla="*/ 21 w 223"/>
                  <a:gd name="T19" fmla="*/ 70 h 139"/>
                  <a:gd name="T20" fmla="*/ 35 w 223"/>
                  <a:gd name="T21" fmla="*/ 35 h 139"/>
                  <a:gd name="T22" fmla="*/ 70 w 223"/>
                  <a:gd name="T23" fmla="*/ 21 h 139"/>
                  <a:gd name="T24" fmla="*/ 83 w 223"/>
                  <a:gd name="T25" fmla="*/ 23 h 139"/>
                  <a:gd name="T26" fmla="*/ 45 w 223"/>
                  <a:gd name="T27" fmla="*/ 62 h 139"/>
                  <a:gd name="T28" fmla="*/ 42 w 223"/>
                  <a:gd name="T29" fmla="*/ 69 h 139"/>
                  <a:gd name="T30" fmla="*/ 45 w 223"/>
                  <a:gd name="T31" fmla="*/ 77 h 139"/>
                  <a:gd name="T32" fmla="*/ 52 w 223"/>
                  <a:gd name="T33" fmla="*/ 80 h 139"/>
                  <a:gd name="T34" fmla="*/ 60 w 223"/>
                  <a:gd name="T35" fmla="*/ 77 h 139"/>
                  <a:gd name="T36" fmla="*/ 109 w 223"/>
                  <a:gd name="T37" fmla="*/ 27 h 139"/>
                  <a:gd name="T38" fmla="*/ 112 w 223"/>
                  <a:gd name="T39" fmla="*/ 19 h 139"/>
                  <a:gd name="T40" fmla="*/ 107 w 223"/>
                  <a:gd name="T41" fmla="*/ 11 h 139"/>
                  <a:gd name="T42" fmla="*/ 69 w 223"/>
                  <a:gd name="T43" fmla="*/ 0 h 139"/>
                  <a:gd name="T44" fmla="*/ 62 w 223"/>
                  <a:gd name="T45" fmla="*/ 0 h 139"/>
                  <a:gd name="T46" fmla="*/ 20 w 223"/>
                  <a:gd name="T47" fmla="*/ 20 h 139"/>
                  <a:gd name="T48" fmla="*/ 0 w 223"/>
                  <a:gd name="T49" fmla="*/ 70 h 139"/>
                  <a:gd name="T50" fmla="*/ 20 w 223"/>
                  <a:gd name="T51" fmla="*/ 119 h 139"/>
                  <a:gd name="T52" fmla="*/ 69 w 223"/>
                  <a:gd name="T53" fmla="*/ 139 h 139"/>
                  <a:gd name="T54" fmla="*/ 119 w 223"/>
                  <a:gd name="T55" fmla="*/ 118 h 139"/>
                  <a:gd name="T56" fmla="*/ 219 w 223"/>
                  <a:gd name="T57" fmla="*/ 18 h 139"/>
                  <a:gd name="T58" fmla="*/ 221 w 223"/>
                  <a:gd name="T59" fmla="*/ 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3" h="139">
                    <a:moveTo>
                      <a:pt x="221" y="6"/>
                    </a:moveTo>
                    <a:cubicBezTo>
                      <a:pt x="219" y="3"/>
                      <a:pt x="215" y="0"/>
                      <a:pt x="21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45" y="0"/>
                      <a:pt x="140" y="5"/>
                      <a:pt x="140" y="11"/>
                    </a:cubicBezTo>
                    <a:cubicBezTo>
                      <a:pt x="140" y="16"/>
                      <a:pt x="145" y="21"/>
                      <a:pt x="151" y="21"/>
                    </a:cubicBezTo>
                    <a:cubicBezTo>
                      <a:pt x="186" y="21"/>
                      <a:pt x="186" y="21"/>
                      <a:pt x="186" y="21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94" y="113"/>
                      <a:pt x="82" y="118"/>
                      <a:pt x="69" y="118"/>
                    </a:cubicBezTo>
                    <a:cubicBezTo>
                      <a:pt x="56" y="118"/>
                      <a:pt x="44" y="113"/>
                      <a:pt x="35" y="104"/>
                    </a:cubicBezTo>
                    <a:cubicBezTo>
                      <a:pt x="26" y="95"/>
                      <a:pt x="21" y="83"/>
                      <a:pt x="21" y="70"/>
                    </a:cubicBezTo>
                    <a:cubicBezTo>
                      <a:pt x="21" y="57"/>
                      <a:pt x="26" y="44"/>
                      <a:pt x="35" y="35"/>
                    </a:cubicBezTo>
                    <a:cubicBezTo>
                      <a:pt x="44" y="26"/>
                      <a:pt x="57" y="21"/>
                      <a:pt x="70" y="21"/>
                    </a:cubicBezTo>
                    <a:cubicBezTo>
                      <a:pt x="74" y="21"/>
                      <a:pt x="79" y="22"/>
                      <a:pt x="83" y="23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3" y="64"/>
                      <a:pt x="42" y="66"/>
                      <a:pt x="42" y="69"/>
                    </a:cubicBezTo>
                    <a:cubicBezTo>
                      <a:pt x="42" y="72"/>
                      <a:pt x="43" y="75"/>
                      <a:pt x="45" y="77"/>
                    </a:cubicBezTo>
                    <a:cubicBezTo>
                      <a:pt x="47" y="79"/>
                      <a:pt x="49" y="80"/>
                      <a:pt x="52" y="80"/>
                    </a:cubicBezTo>
                    <a:cubicBezTo>
                      <a:pt x="55" y="80"/>
                      <a:pt x="58" y="79"/>
                      <a:pt x="60" y="7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11" y="25"/>
                      <a:pt x="112" y="22"/>
                      <a:pt x="112" y="19"/>
                    </a:cubicBezTo>
                    <a:cubicBezTo>
                      <a:pt x="112" y="16"/>
                      <a:pt x="110" y="13"/>
                      <a:pt x="107" y="11"/>
                    </a:cubicBezTo>
                    <a:cubicBezTo>
                      <a:pt x="96" y="4"/>
                      <a:pt x="83" y="0"/>
                      <a:pt x="69" y="0"/>
                    </a:cubicBezTo>
                    <a:cubicBezTo>
                      <a:pt x="67" y="0"/>
                      <a:pt x="65" y="0"/>
                      <a:pt x="62" y="0"/>
                    </a:cubicBezTo>
                    <a:cubicBezTo>
                      <a:pt x="47" y="2"/>
                      <a:pt x="32" y="9"/>
                      <a:pt x="20" y="20"/>
                    </a:cubicBezTo>
                    <a:cubicBezTo>
                      <a:pt x="7" y="33"/>
                      <a:pt x="0" y="51"/>
                      <a:pt x="0" y="70"/>
                    </a:cubicBezTo>
                    <a:cubicBezTo>
                      <a:pt x="0" y="88"/>
                      <a:pt x="7" y="106"/>
                      <a:pt x="20" y="119"/>
                    </a:cubicBezTo>
                    <a:cubicBezTo>
                      <a:pt x="33" y="132"/>
                      <a:pt x="50" y="139"/>
                      <a:pt x="69" y="139"/>
                    </a:cubicBezTo>
                    <a:cubicBezTo>
                      <a:pt x="87" y="139"/>
                      <a:pt x="105" y="131"/>
                      <a:pt x="119" y="118"/>
                    </a:cubicBezTo>
                    <a:cubicBezTo>
                      <a:pt x="219" y="18"/>
                      <a:pt x="219" y="18"/>
                      <a:pt x="219" y="18"/>
                    </a:cubicBezTo>
                    <a:cubicBezTo>
                      <a:pt x="222" y="15"/>
                      <a:pt x="223" y="10"/>
                      <a:pt x="221" y="6"/>
                    </a:cubicBezTo>
                    <a:close/>
                  </a:path>
                </a:pathLst>
              </a:custGeom>
              <a:solidFill>
                <a:srgbClr val="FFE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4740" y="1498"/>
                <a:ext cx="724" cy="503"/>
              </a:xfrm>
              <a:custGeom>
                <a:avLst/>
                <a:gdLst>
                  <a:gd name="T0" fmla="*/ 235 w 269"/>
                  <a:gd name="T1" fmla="*/ 0 h 187"/>
                  <a:gd name="T2" fmla="*/ 175 w 269"/>
                  <a:gd name="T3" fmla="*/ 0 h 187"/>
                  <a:gd name="T4" fmla="*/ 164 w 269"/>
                  <a:gd name="T5" fmla="*/ 11 h 187"/>
                  <a:gd name="T6" fmla="*/ 175 w 269"/>
                  <a:gd name="T7" fmla="*/ 21 h 187"/>
                  <a:gd name="T8" fmla="*/ 235 w 269"/>
                  <a:gd name="T9" fmla="*/ 21 h 187"/>
                  <a:gd name="T10" fmla="*/ 248 w 269"/>
                  <a:gd name="T11" fmla="*/ 35 h 187"/>
                  <a:gd name="T12" fmla="*/ 244 w 269"/>
                  <a:gd name="T13" fmla="*/ 44 h 187"/>
                  <a:gd name="T14" fmla="*/ 144 w 269"/>
                  <a:gd name="T15" fmla="*/ 144 h 187"/>
                  <a:gd name="T16" fmla="*/ 93 w 269"/>
                  <a:gd name="T17" fmla="*/ 165 h 187"/>
                  <a:gd name="T18" fmla="*/ 42 w 269"/>
                  <a:gd name="T19" fmla="*/ 145 h 187"/>
                  <a:gd name="T20" fmla="*/ 21 w 269"/>
                  <a:gd name="T21" fmla="*/ 94 h 187"/>
                  <a:gd name="T22" fmla="*/ 42 w 269"/>
                  <a:gd name="T23" fmla="*/ 43 h 187"/>
                  <a:gd name="T24" fmla="*/ 94 w 269"/>
                  <a:gd name="T25" fmla="*/ 22 h 187"/>
                  <a:gd name="T26" fmla="*/ 133 w 269"/>
                  <a:gd name="T27" fmla="*/ 33 h 187"/>
                  <a:gd name="T28" fmla="*/ 135 w 269"/>
                  <a:gd name="T29" fmla="*/ 35 h 187"/>
                  <a:gd name="T30" fmla="*/ 135 w 269"/>
                  <a:gd name="T31" fmla="*/ 53 h 187"/>
                  <a:gd name="T32" fmla="*/ 86 w 269"/>
                  <a:gd name="T33" fmla="*/ 103 h 187"/>
                  <a:gd name="T34" fmla="*/ 86 w 269"/>
                  <a:gd name="T35" fmla="*/ 118 h 187"/>
                  <a:gd name="T36" fmla="*/ 93 w 269"/>
                  <a:gd name="T37" fmla="*/ 121 h 187"/>
                  <a:gd name="T38" fmla="*/ 101 w 269"/>
                  <a:gd name="T39" fmla="*/ 118 h 187"/>
                  <a:gd name="T40" fmla="*/ 150 w 269"/>
                  <a:gd name="T41" fmla="*/ 68 h 187"/>
                  <a:gd name="T42" fmla="*/ 150 w 269"/>
                  <a:gd name="T43" fmla="*/ 68 h 187"/>
                  <a:gd name="T44" fmla="*/ 160 w 269"/>
                  <a:gd name="T45" fmla="*/ 44 h 187"/>
                  <a:gd name="T46" fmla="*/ 150 w 269"/>
                  <a:gd name="T47" fmla="*/ 20 h 187"/>
                  <a:gd name="T48" fmla="*/ 144 w 269"/>
                  <a:gd name="T49" fmla="*/ 15 h 187"/>
                  <a:gd name="T50" fmla="*/ 93 w 269"/>
                  <a:gd name="T51" fmla="*/ 0 h 187"/>
                  <a:gd name="T52" fmla="*/ 84 w 269"/>
                  <a:gd name="T53" fmla="*/ 1 h 187"/>
                  <a:gd name="T54" fmla="*/ 28 w 269"/>
                  <a:gd name="T55" fmla="*/ 28 h 187"/>
                  <a:gd name="T56" fmla="*/ 0 w 269"/>
                  <a:gd name="T57" fmla="*/ 94 h 187"/>
                  <a:gd name="T58" fmla="*/ 28 w 269"/>
                  <a:gd name="T59" fmla="*/ 159 h 187"/>
                  <a:gd name="T60" fmla="*/ 93 w 269"/>
                  <a:gd name="T61" fmla="*/ 187 h 187"/>
                  <a:gd name="T62" fmla="*/ 159 w 269"/>
                  <a:gd name="T63" fmla="*/ 159 h 187"/>
                  <a:gd name="T64" fmla="*/ 259 w 269"/>
                  <a:gd name="T65" fmla="*/ 59 h 187"/>
                  <a:gd name="T66" fmla="*/ 269 w 269"/>
                  <a:gd name="T67" fmla="*/ 35 h 187"/>
                  <a:gd name="T68" fmla="*/ 235 w 269"/>
                  <a:gd name="T6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9" h="187">
                    <a:moveTo>
                      <a:pt x="235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69" y="0"/>
                      <a:pt x="164" y="5"/>
                      <a:pt x="164" y="11"/>
                    </a:cubicBezTo>
                    <a:cubicBezTo>
                      <a:pt x="164" y="17"/>
                      <a:pt x="169" y="21"/>
                      <a:pt x="175" y="21"/>
                    </a:cubicBezTo>
                    <a:cubicBezTo>
                      <a:pt x="235" y="21"/>
                      <a:pt x="235" y="21"/>
                      <a:pt x="235" y="21"/>
                    </a:cubicBezTo>
                    <a:cubicBezTo>
                      <a:pt x="242" y="21"/>
                      <a:pt x="248" y="27"/>
                      <a:pt x="248" y="35"/>
                    </a:cubicBezTo>
                    <a:cubicBezTo>
                      <a:pt x="248" y="38"/>
                      <a:pt x="247" y="41"/>
                      <a:pt x="244" y="44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30" y="158"/>
                      <a:pt x="112" y="165"/>
                      <a:pt x="93" y="165"/>
                    </a:cubicBezTo>
                    <a:cubicBezTo>
                      <a:pt x="74" y="165"/>
                      <a:pt x="56" y="158"/>
                      <a:pt x="42" y="145"/>
                    </a:cubicBezTo>
                    <a:cubicBezTo>
                      <a:pt x="29" y="131"/>
                      <a:pt x="21" y="113"/>
                      <a:pt x="21" y="94"/>
                    </a:cubicBezTo>
                    <a:cubicBezTo>
                      <a:pt x="21" y="74"/>
                      <a:pt x="29" y="56"/>
                      <a:pt x="42" y="43"/>
                    </a:cubicBezTo>
                    <a:cubicBezTo>
                      <a:pt x="56" y="29"/>
                      <a:pt x="75" y="22"/>
                      <a:pt x="94" y="22"/>
                    </a:cubicBezTo>
                    <a:cubicBezTo>
                      <a:pt x="108" y="22"/>
                      <a:pt x="121" y="25"/>
                      <a:pt x="133" y="33"/>
                    </a:cubicBezTo>
                    <a:cubicBezTo>
                      <a:pt x="133" y="33"/>
                      <a:pt x="134" y="34"/>
                      <a:pt x="135" y="35"/>
                    </a:cubicBezTo>
                    <a:cubicBezTo>
                      <a:pt x="140" y="40"/>
                      <a:pt x="140" y="48"/>
                      <a:pt x="135" y="53"/>
                    </a:cubicBezTo>
                    <a:cubicBezTo>
                      <a:pt x="135" y="53"/>
                      <a:pt x="135" y="53"/>
                      <a:pt x="86" y="103"/>
                    </a:cubicBezTo>
                    <a:cubicBezTo>
                      <a:pt x="82" y="107"/>
                      <a:pt x="82" y="114"/>
                      <a:pt x="86" y="118"/>
                    </a:cubicBezTo>
                    <a:cubicBezTo>
                      <a:pt x="88" y="120"/>
                      <a:pt x="91" y="121"/>
                      <a:pt x="93" y="121"/>
                    </a:cubicBezTo>
                    <a:cubicBezTo>
                      <a:pt x="96" y="121"/>
                      <a:pt x="99" y="120"/>
                      <a:pt x="101" y="118"/>
                    </a:cubicBezTo>
                    <a:cubicBezTo>
                      <a:pt x="150" y="68"/>
                      <a:pt x="150" y="68"/>
                      <a:pt x="150" y="68"/>
                    </a:cubicBezTo>
                    <a:cubicBezTo>
                      <a:pt x="150" y="68"/>
                      <a:pt x="150" y="68"/>
                      <a:pt x="150" y="68"/>
                    </a:cubicBezTo>
                    <a:cubicBezTo>
                      <a:pt x="156" y="61"/>
                      <a:pt x="160" y="53"/>
                      <a:pt x="160" y="44"/>
                    </a:cubicBezTo>
                    <a:cubicBezTo>
                      <a:pt x="160" y="35"/>
                      <a:pt x="156" y="26"/>
                      <a:pt x="150" y="20"/>
                    </a:cubicBezTo>
                    <a:cubicBezTo>
                      <a:pt x="148" y="18"/>
                      <a:pt x="146" y="16"/>
                      <a:pt x="144" y="15"/>
                    </a:cubicBezTo>
                    <a:cubicBezTo>
                      <a:pt x="129" y="6"/>
                      <a:pt x="111" y="0"/>
                      <a:pt x="93" y="0"/>
                    </a:cubicBezTo>
                    <a:cubicBezTo>
                      <a:pt x="90" y="0"/>
                      <a:pt x="87" y="1"/>
                      <a:pt x="84" y="1"/>
                    </a:cubicBezTo>
                    <a:cubicBezTo>
                      <a:pt x="63" y="3"/>
                      <a:pt x="43" y="13"/>
                      <a:pt x="28" y="28"/>
                    </a:cubicBezTo>
                    <a:cubicBezTo>
                      <a:pt x="10" y="45"/>
                      <a:pt x="0" y="69"/>
                      <a:pt x="0" y="94"/>
                    </a:cubicBezTo>
                    <a:cubicBezTo>
                      <a:pt x="0" y="118"/>
                      <a:pt x="10" y="142"/>
                      <a:pt x="28" y="159"/>
                    </a:cubicBezTo>
                    <a:cubicBezTo>
                      <a:pt x="45" y="177"/>
                      <a:pt x="68" y="187"/>
                      <a:pt x="93" y="187"/>
                    </a:cubicBezTo>
                    <a:cubicBezTo>
                      <a:pt x="118" y="187"/>
                      <a:pt x="141" y="177"/>
                      <a:pt x="159" y="159"/>
                    </a:cubicBezTo>
                    <a:cubicBezTo>
                      <a:pt x="259" y="59"/>
                      <a:pt x="259" y="59"/>
                      <a:pt x="259" y="59"/>
                    </a:cubicBezTo>
                    <a:cubicBezTo>
                      <a:pt x="266" y="52"/>
                      <a:pt x="269" y="44"/>
                      <a:pt x="269" y="35"/>
                    </a:cubicBezTo>
                    <a:cubicBezTo>
                      <a:pt x="269" y="16"/>
                      <a:pt x="254" y="0"/>
                      <a:pt x="235" y="0"/>
                    </a:cubicBezTo>
                    <a:close/>
                  </a:path>
                </a:pathLst>
              </a:custGeom>
              <a:solidFill>
                <a:srgbClr val="41A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4743" y="1122"/>
                <a:ext cx="70" cy="81"/>
              </a:xfrm>
              <a:custGeom>
                <a:avLst/>
                <a:gdLst>
                  <a:gd name="T0" fmla="*/ 21 w 26"/>
                  <a:gd name="T1" fmla="*/ 30 h 30"/>
                  <a:gd name="T2" fmla="*/ 2 w 26"/>
                  <a:gd name="T3" fmla="*/ 30 h 30"/>
                  <a:gd name="T4" fmla="*/ 0 w 26"/>
                  <a:gd name="T5" fmla="*/ 29 h 30"/>
                  <a:gd name="T6" fmla="*/ 0 w 26"/>
                  <a:gd name="T7" fmla="*/ 27 h 30"/>
                  <a:gd name="T8" fmla="*/ 0 w 26"/>
                  <a:gd name="T9" fmla="*/ 26 h 30"/>
                  <a:gd name="T10" fmla="*/ 2 w 26"/>
                  <a:gd name="T11" fmla="*/ 25 h 30"/>
                  <a:gd name="T12" fmla="*/ 3 w 26"/>
                  <a:gd name="T13" fmla="*/ 24 h 30"/>
                  <a:gd name="T14" fmla="*/ 4 w 26"/>
                  <a:gd name="T15" fmla="*/ 23 h 30"/>
                  <a:gd name="T16" fmla="*/ 4 w 26"/>
                  <a:gd name="T17" fmla="*/ 8 h 30"/>
                  <a:gd name="T18" fmla="*/ 3 w 26"/>
                  <a:gd name="T19" fmla="*/ 6 h 30"/>
                  <a:gd name="T20" fmla="*/ 2 w 26"/>
                  <a:gd name="T21" fmla="*/ 5 h 30"/>
                  <a:gd name="T22" fmla="*/ 0 w 26"/>
                  <a:gd name="T23" fmla="*/ 5 h 30"/>
                  <a:gd name="T24" fmla="*/ 0 w 26"/>
                  <a:gd name="T25" fmla="*/ 3 h 30"/>
                  <a:gd name="T26" fmla="*/ 0 w 26"/>
                  <a:gd name="T27" fmla="*/ 2 h 30"/>
                  <a:gd name="T28" fmla="*/ 2 w 26"/>
                  <a:gd name="T29" fmla="*/ 0 h 30"/>
                  <a:gd name="T30" fmla="*/ 19 w 26"/>
                  <a:gd name="T31" fmla="*/ 0 h 30"/>
                  <a:gd name="T32" fmla="*/ 21 w 26"/>
                  <a:gd name="T33" fmla="*/ 0 h 30"/>
                  <a:gd name="T34" fmla="*/ 22 w 26"/>
                  <a:gd name="T35" fmla="*/ 1 h 30"/>
                  <a:gd name="T36" fmla="*/ 24 w 26"/>
                  <a:gd name="T37" fmla="*/ 5 h 30"/>
                  <a:gd name="T38" fmla="*/ 24 w 26"/>
                  <a:gd name="T39" fmla="*/ 6 h 30"/>
                  <a:gd name="T40" fmla="*/ 23 w 26"/>
                  <a:gd name="T41" fmla="*/ 8 h 30"/>
                  <a:gd name="T42" fmla="*/ 21 w 26"/>
                  <a:gd name="T43" fmla="*/ 8 h 30"/>
                  <a:gd name="T44" fmla="*/ 19 w 26"/>
                  <a:gd name="T45" fmla="*/ 7 h 30"/>
                  <a:gd name="T46" fmla="*/ 18 w 26"/>
                  <a:gd name="T47" fmla="*/ 6 h 30"/>
                  <a:gd name="T48" fmla="*/ 14 w 26"/>
                  <a:gd name="T49" fmla="*/ 5 h 30"/>
                  <a:gd name="T50" fmla="*/ 11 w 26"/>
                  <a:gd name="T51" fmla="*/ 5 h 30"/>
                  <a:gd name="T52" fmla="*/ 11 w 26"/>
                  <a:gd name="T53" fmla="*/ 11 h 30"/>
                  <a:gd name="T54" fmla="*/ 14 w 26"/>
                  <a:gd name="T55" fmla="*/ 11 h 30"/>
                  <a:gd name="T56" fmla="*/ 17 w 26"/>
                  <a:gd name="T57" fmla="*/ 11 h 30"/>
                  <a:gd name="T58" fmla="*/ 19 w 26"/>
                  <a:gd name="T59" fmla="*/ 10 h 30"/>
                  <a:gd name="T60" fmla="*/ 20 w 26"/>
                  <a:gd name="T61" fmla="*/ 10 h 30"/>
                  <a:gd name="T62" fmla="*/ 22 w 26"/>
                  <a:gd name="T63" fmla="*/ 12 h 30"/>
                  <a:gd name="T64" fmla="*/ 23 w 26"/>
                  <a:gd name="T65" fmla="*/ 16 h 30"/>
                  <a:gd name="T66" fmla="*/ 24 w 26"/>
                  <a:gd name="T67" fmla="*/ 17 h 30"/>
                  <a:gd name="T68" fmla="*/ 22 w 26"/>
                  <a:gd name="T69" fmla="*/ 19 h 30"/>
                  <a:gd name="T70" fmla="*/ 20 w 26"/>
                  <a:gd name="T71" fmla="*/ 19 h 30"/>
                  <a:gd name="T72" fmla="*/ 17 w 26"/>
                  <a:gd name="T73" fmla="*/ 18 h 30"/>
                  <a:gd name="T74" fmla="*/ 15 w 26"/>
                  <a:gd name="T75" fmla="*/ 17 h 30"/>
                  <a:gd name="T76" fmla="*/ 11 w 26"/>
                  <a:gd name="T77" fmla="*/ 17 h 30"/>
                  <a:gd name="T78" fmla="*/ 11 w 26"/>
                  <a:gd name="T79" fmla="*/ 25 h 30"/>
                  <a:gd name="T80" fmla="*/ 15 w 26"/>
                  <a:gd name="T81" fmla="*/ 25 h 30"/>
                  <a:gd name="T82" fmla="*/ 19 w 26"/>
                  <a:gd name="T83" fmla="*/ 24 h 30"/>
                  <a:gd name="T84" fmla="*/ 20 w 26"/>
                  <a:gd name="T85" fmla="*/ 23 h 30"/>
                  <a:gd name="T86" fmla="*/ 22 w 26"/>
                  <a:gd name="T87" fmla="*/ 22 h 30"/>
                  <a:gd name="T88" fmla="*/ 24 w 26"/>
                  <a:gd name="T89" fmla="*/ 22 h 30"/>
                  <a:gd name="T90" fmla="*/ 26 w 26"/>
                  <a:gd name="T91" fmla="*/ 23 h 30"/>
                  <a:gd name="T92" fmla="*/ 25 w 26"/>
                  <a:gd name="T93" fmla="*/ 24 h 30"/>
                  <a:gd name="T94" fmla="*/ 24 w 26"/>
                  <a:gd name="T95" fmla="*/ 29 h 30"/>
                  <a:gd name="T96" fmla="*/ 21 w 26"/>
                  <a:gd name="T9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30">
                    <a:moveTo>
                      <a:pt x="21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3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8"/>
                      <a:pt x="23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20" y="7"/>
                      <a:pt x="19" y="7"/>
                    </a:cubicBezTo>
                    <a:cubicBezTo>
                      <a:pt x="19" y="7"/>
                      <a:pt x="18" y="7"/>
                      <a:pt x="18" y="6"/>
                    </a:cubicBezTo>
                    <a:cubicBezTo>
                      <a:pt x="17" y="6"/>
                      <a:pt x="15" y="5"/>
                      <a:pt x="14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8" y="10"/>
                      <a:pt x="19" y="10"/>
                      <a:pt x="19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1"/>
                      <a:pt x="22" y="12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3" y="19"/>
                      <a:pt x="22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18"/>
                      <a:pt x="17" y="18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5"/>
                      <a:pt x="18" y="25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2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6" y="24"/>
                      <a:pt x="26" y="24"/>
                      <a:pt x="25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1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4815" y="1122"/>
                <a:ext cx="84" cy="81"/>
              </a:xfrm>
              <a:custGeom>
                <a:avLst/>
                <a:gdLst>
                  <a:gd name="T0" fmla="*/ 9 w 31"/>
                  <a:gd name="T1" fmla="*/ 23 h 30"/>
                  <a:gd name="T2" fmla="*/ 9 w 31"/>
                  <a:gd name="T3" fmla="*/ 24 h 30"/>
                  <a:gd name="T4" fmla="*/ 11 w 31"/>
                  <a:gd name="T5" fmla="*/ 25 h 30"/>
                  <a:gd name="T6" fmla="*/ 12 w 31"/>
                  <a:gd name="T7" fmla="*/ 26 h 30"/>
                  <a:gd name="T8" fmla="*/ 13 w 31"/>
                  <a:gd name="T9" fmla="*/ 27 h 30"/>
                  <a:gd name="T10" fmla="*/ 13 w 31"/>
                  <a:gd name="T11" fmla="*/ 29 h 30"/>
                  <a:gd name="T12" fmla="*/ 11 w 31"/>
                  <a:gd name="T13" fmla="*/ 30 h 30"/>
                  <a:gd name="T14" fmla="*/ 2 w 31"/>
                  <a:gd name="T15" fmla="*/ 30 h 30"/>
                  <a:gd name="T16" fmla="*/ 0 w 31"/>
                  <a:gd name="T17" fmla="*/ 29 h 30"/>
                  <a:gd name="T18" fmla="*/ 0 w 31"/>
                  <a:gd name="T19" fmla="*/ 27 h 30"/>
                  <a:gd name="T20" fmla="*/ 0 w 31"/>
                  <a:gd name="T21" fmla="*/ 26 h 30"/>
                  <a:gd name="T22" fmla="*/ 2 w 31"/>
                  <a:gd name="T23" fmla="*/ 25 h 30"/>
                  <a:gd name="T24" fmla="*/ 3 w 31"/>
                  <a:gd name="T25" fmla="*/ 24 h 30"/>
                  <a:gd name="T26" fmla="*/ 3 w 31"/>
                  <a:gd name="T27" fmla="*/ 23 h 30"/>
                  <a:gd name="T28" fmla="*/ 3 w 31"/>
                  <a:gd name="T29" fmla="*/ 8 h 30"/>
                  <a:gd name="T30" fmla="*/ 3 w 31"/>
                  <a:gd name="T31" fmla="*/ 6 h 30"/>
                  <a:gd name="T32" fmla="*/ 2 w 31"/>
                  <a:gd name="T33" fmla="*/ 5 h 30"/>
                  <a:gd name="T34" fmla="*/ 0 w 31"/>
                  <a:gd name="T35" fmla="*/ 5 h 30"/>
                  <a:gd name="T36" fmla="*/ 0 w 31"/>
                  <a:gd name="T37" fmla="*/ 3 h 30"/>
                  <a:gd name="T38" fmla="*/ 0 w 31"/>
                  <a:gd name="T39" fmla="*/ 1 h 30"/>
                  <a:gd name="T40" fmla="*/ 2 w 31"/>
                  <a:gd name="T41" fmla="*/ 0 h 30"/>
                  <a:gd name="T42" fmla="*/ 11 w 31"/>
                  <a:gd name="T43" fmla="*/ 0 h 30"/>
                  <a:gd name="T44" fmla="*/ 13 w 31"/>
                  <a:gd name="T45" fmla="*/ 1 h 30"/>
                  <a:gd name="T46" fmla="*/ 22 w 31"/>
                  <a:gd name="T47" fmla="*/ 21 h 30"/>
                  <a:gd name="T48" fmla="*/ 22 w 31"/>
                  <a:gd name="T49" fmla="*/ 8 h 30"/>
                  <a:gd name="T50" fmla="*/ 21 w 31"/>
                  <a:gd name="T51" fmla="*/ 6 h 30"/>
                  <a:gd name="T52" fmla="*/ 20 w 31"/>
                  <a:gd name="T53" fmla="*/ 5 h 30"/>
                  <a:gd name="T54" fmla="*/ 19 w 31"/>
                  <a:gd name="T55" fmla="*/ 5 h 30"/>
                  <a:gd name="T56" fmla="*/ 18 w 31"/>
                  <a:gd name="T57" fmla="*/ 3 h 30"/>
                  <a:gd name="T58" fmla="*/ 18 w 31"/>
                  <a:gd name="T59" fmla="*/ 1 h 30"/>
                  <a:gd name="T60" fmla="*/ 20 w 31"/>
                  <a:gd name="T61" fmla="*/ 0 h 30"/>
                  <a:gd name="T62" fmla="*/ 29 w 31"/>
                  <a:gd name="T63" fmla="*/ 0 h 30"/>
                  <a:gd name="T64" fmla="*/ 31 w 31"/>
                  <a:gd name="T65" fmla="*/ 1 h 30"/>
                  <a:gd name="T66" fmla="*/ 31 w 31"/>
                  <a:gd name="T67" fmla="*/ 3 h 30"/>
                  <a:gd name="T68" fmla="*/ 30 w 31"/>
                  <a:gd name="T69" fmla="*/ 5 h 30"/>
                  <a:gd name="T70" fmla="*/ 29 w 31"/>
                  <a:gd name="T71" fmla="*/ 5 h 30"/>
                  <a:gd name="T72" fmla="*/ 27 w 31"/>
                  <a:gd name="T73" fmla="*/ 8 h 30"/>
                  <a:gd name="T74" fmla="*/ 27 w 31"/>
                  <a:gd name="T75" fmla="*/ 29 h 30"/>
                  <a:gd name="T76" fmla="*/ 27 w 31"/>
                  <a:gd name="T77" fmla="*/ 30 h 30"/>
                  <a:gd name="T78" fmla="*/ 25 w 31"/>
                  <a:gd name="T79" fmla="*/ 30 h 30"/>
                  <a:gd name="T80" fmla="*/ 21 w 31"/>
                  <a:gd name="T81" fmla="*/ 30 h 30"/>
                  <a:gd name="T82" fmla="*/ 18 w 31"/>
                  <a:gd name="T83" fmla="*/ 29 h 30"/>
                  <a:gd name="T84" fmla="*/ 9 w 31"/>
                  <a:gd name="T85" fmla="*/ 7 h 30"/>
                  <a:gd name="T86" fmla="*/ 9 w 31"/>
                  <a:gd name="T8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30">
                    <a:moveTo>
                      <a:pt x="9" y="23"/>
                    </a:moveTo>
                    <a:cubicBezTo>
                      <a:pt x="9" y="23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1" y="25"/>
                    </a:cubicBezTo>
                    <a:cubicBezTo>
                      <a:pt x="12" y="25"/>
                      <a:pt x="12" y="25"/>
                      <a:pt x="12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2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5"/>
                      <a:pt x="3" y="25"/>
                      <a:pt x="3" y="24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6"/>
                      <a:pt x="21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4"/>
                      <a:pt x="18" y="4"/>
                      <a:pt x="18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9" y="0"/>
                      <a:pt x="2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4"/>
                      <a:pt x="30" y="4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7" y="6"/>
                      <a:pt x="27" y="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30"/>
                      <a:pt x="27" y="30"/>
                    </a:cubicBezTo>
                    <a:cubicBezTo>
                      <a:pt x="27" y="30"/>
                      <a:pt x="26" y="30"/>
                      <a:pt x="25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8" y="29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4899" y="1122"/>
                <a:ext cx="62" cy="81"/>
              </a:xfrm>
              <a:custGeom>
                <a:avLst/>
                <a:gdLst>
                  <a:gd name="T0" fmla="*/ 14 w 23"/>
                  <a:gd name="T1" fmla="*/ 5 h 30"/>
                  <a:gd name="T2" fmla="*/ 11 w 23"/>
                  <a:gd name="T3" fmla="*/ 5 h 30"/>
                  <a:gd name="T4" fmla="*/ 7 w 23"/>
                  <a:gd name="T5" fmla="*/ 6 h 30"/>
                  <a:gd name="T6" fmla="*/ 6 w 23"/>
                  <a:gd name="T7" fmla="*/ 7 h 30"/>
                  <a:gd name="T8" fmla="*/ 4 w 23"/>
                  <a:gd name="T9" fmla="*/ 8 h 30"/>
                  <a:gd name="T10" fmla="*/ 2 w 23"/>
                  <a:gd name="T11" fmla="*/ 8 h 30"/>
                  <a:gd name="T12" fmla="*/ 1 w 23"/>
                  <a:gd name="T13" fmla="*/ 6 h 30"/>
                  <a:gd name="T14" fmla="*/ 1 w 23"/>
                  <a:gd name="T15" fmla="*/ 5 h 30"/>
                  <a:gd name="T16" fmla="*/ 3 w 23"/>
                  <a:gd name="T17" fmla="*/ 1 h 30"/>
                  <a:gd name="T18" fmla="*/ 4 w 23"/>
                  <a:gd name="T19" fmla="*/ 0 h 30"/>
                  <a:gd name="T20" fmla="*/ 5 w 23"/>
                  <a:gd name="T21" fmla="*/ 0 h 30"/>
                  <a:gd name="T22" fmla="*/ 20 w 23"/>
                  <a:gd name="T23" fmla="*/ 0 h 30"/>
                  <a:gd name="T24" fmla="*/ 22 w 23"/>
                  <a:gd name="T25" fmla="*/ 2 h 30"/>
                  <a:gd name="T26" fmla="*/ 22 w 23"/>
                  <a:gd name="T27" fmla="*/ 4 h 30"/>
                  <a:gd name="T28" fmla="*/ 21 w 23"/>
                  <a:gd name="T29" fmla="*/ 6 h 30"/>
                  <a:gd name="T30" fmla="*/ 7 w 23"/>
                  <a:gd name="T31" fmla="*/ 25 h 30"/>
                  <a:gd name="T32" fmla="*/ 12 w 23"/>
                  <a:gd name="T33" fmla="*/ 25 h 30"/>
                  <a:gd name="T34" fmla="*/ 16 w 23"/>
                  <a:gd name="T35" fmla="*/ 24 h 30"/>
                  <a:gd name="T36" fmla="*/ 17 w 23"/>
                  <a:gd name="T37" fmla="*/ 23 h 30"/>
                  <a:gd name="T38" fmla="*/ 19 w 23"/>
                  <a:gd name="T39" fmla="*/ 22 h 30"/>
                  <a:gd name="T40" fmla="*/ 21 w 23"/>
                  <a:gd name="T41" fmla="*/ 22 h 30"/>
                  <a:gd name="T42" fmla="*/ 23 w 23"/>
                  <a:gd name="T43" fmla="*/ 23 h 30"/>
                  <a:gd name="T44" fmla="*/ 23 w 23"/>
                  <a:gd name="T45" fmla="*/ 24 h 30"/>
                  <a:gd name="T46" fmla="*/ 21 w 23"/>
                  <a:gd name="T47" fmla="*/ 29 h 30"/>
                  <a:gd name="T48" fmla="*/ 20 w 23"/>
                  <a:gd name="T49" fmla="*/ 30 h 30"/>
                  <a:gd name="T50" fmla="*/ 19 w 23"/>
                  <a:gd name="T51" fmla="*/ 30 h 30"/>
                  <a:gd name="T52" fmla="*/ 2 w 23"/>
                  <a:gd name="T53" fmla="*/ 30 h 30"/>
                  <a:gd name="T54" fmla="*/ 0 w 23"/>
                  <a:gd name="T55" fmla="*/ 29 h 30"/>
                  <a:gd name="T56" fmla="*/ 0 w 23"/>
                  <a:gd name="T57" fmla="*/ 26 h 30"/>
                  <a:gd name="T58" fmla="*/ 1 w 23"/>
                  <a:gd name="T59" fmla="*/ 23 h 30"/>
                  <a:gd name="T60" fmla="*/ 14 w 23"/>
                  <a:gd name="T6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30">
                    <a:moveTo>
                      <a:pt x="14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2" y="0"/>
                      <a:pt x="22" y="0"/>
                      <a:pt x="22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3" y="22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0"/>
                      <a:pt x="0" y="30"/>
                      <a:pt x="0" y="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4"/>
                      <a:pt x="1" y="23"/>
                    </a:cubicBez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8" name="Freeform 48"/>
              <p:cNvSpPr>
                <a:spLocks noEditPoints="1"/>
              </p:cNvSpPr>
              <p:nvPr/>
            </p:nvSpPr>
            <p:spPr bwMode="auto">
              <a:xfrm>
                <a:off x="4961" y="1122"/>
                <a:ext cx="86" cy="81"/>
              </a:xfrm>
              <a:custGeom>
                <a:avLst/>
                <a:gdLst>
                  <a:gd name="T0" fmla="*/ 23 w 32"/>
                  <a:gd name="T1" fmla="*/ 0 h 30"/>
                  <a:gd name="T2" fmla="*/ 25 w 32"/>
                  <a:gd name="T3" fmla="*/ 2 h 30"/>
                  <a:gd name="T4" fmla="*/ 25 w 32"/>
                  <a:gd name="T5" fmla="*/ 3 h 30"/>
                  <a:gd name="T6" fmla="*/ 25 w 32"/>
                  <a:gd name="T7" fmla="*/ 4 h 30"/>
                  <a:gd name="T8" fmla="*/ 23 w 32"/>
                  <a:gd name="T9" fmla="*/ 5 h 30"/>
                  <a:gd name="T10" fmla="*/ 22 w 32"/>
                  <a:gd name="T11" fmla="*/ 6 h 30"/>
                  <a:gd name="T12" fmla="*/ 23 w 32"/>
                  <a:gd name="T13" fmla="*/ 7 h 30"/>
                  <a:gd name="T14" fmla="*/ 28 w 32"/>
                  <a:gd name="T15" fmla="*/ 23 h 30"/>
                  <a:gd name="T16" fmla="*/ 30 w 32"/>
                  <a:gd name="T17" fmla="*/ 25 h 30"/>
                  <a:gd name="T18" fmla="*/ 31 w 32"/>
                  <a:gd name="T19" fmla="*/ 26 h 30"/>
                  <a:gd name="T20" fmla="*/ 32 w 32"/>
                  <a:gd name="T21" fmla="*/ 27 h 30"/>
                  <a:gd name="T22" fmla="*/ 32 w 32"/>
                  <a:gd name="T23" fmla="*/ 29 h 30"/>
                  <a:gd name="T24" fmla="*/ 30 w 32"/>
                  <a:gd name="T25" fmla="*/ 30 h 30"/>
                  <a:gd name="T26" fmla="*/ 19 w 32"/>
                  <a:gd name="T27" fmla="*/ 30 h 30"/>
                  <a:gd name="T28" fmla="*/ 18 w 32"/>
                  <a:gd name="T29" fmla="*/ 29 h 30"/>
                  <a:gd name="T30" fmla="*/ 18 w 32"/>
                  <a:gd name="T31" fmla="*/ 27 h 30"/>
                  <a:gd name="T32" fmla="*/ 18 w 32"/>
                  <a:gd name="T33" fmla="*/ 26 h 30"/>
                  <a:gd name="T34" fmla="*/ 20 w 32"/>
                  <a:gd name="T35" fmla="*/ 25 h 30"/>
                  <a:gd name="T36" fmla="*/ 21 w 32"/>
                  <a:gd name="T37" fmla="*/ 24 h 30"/>
                  <a:gd name="T38" fmla="*/ 21 w 32"/>
                  <a:gd name="T39" fmla="*/ 23 h 30"/>
                  <a:gd name="T40" fmla="*/ 20 w 32"/>
                  <a:gd name="T41" fmla="*/ 21 h 30"/>
                  <a:gd name="T42" fmla="*/ 11 w 32"/>
                  <a:gd name="T43" fmla="*/ 21 h 30"/>
                  <a:gd name="T44" fmla="*/ 10 w 32"/>
                  <a:gd name="T45" fmla="*/ 23 h 30"/>
                  <a:gd name="T46" fmla="*/ 10 w 32"/>
                  <a:gd name="T47" fmla="*/ 24 h 30"/>
                  <a:gd name="T48" fmla="*/ 11 w 32"/>
                  <a:gd name="T49" fmla="*/ 25 h 30"/>
                  <a:gd name="T50" fmla="*/ 13 w 32"/>
                  <a:gd name="T51" fmla="*/ 26 h 30"/>
                  <a:gd name="T52" fmla="*/ 13 w 32"/>
                  <a:gd name="T53" fmla="*/ 27 h 30"/>
                  <a:gd name="T54" fmla="*/ 13 w 32"/>
                  <a:gd name="T55" fmla="*/ 29 h 30"/>
                  <a:gd name="T56" fmla="*/ 11 w 32"/>
                  <a:gd name="T57" fmla="*/ 30 h 30"/>
                  <a:gd name="T58" fmla="*/ 2 w 32"/>
                  <a:gd name="T59" fmla="*/ 30 h 30"/>
                  <a:gd name="T60" fmla="*/ 0 w 32"/>
                  <a:gd name="T61" fmla="*/ 29 h 30"/>
                  <a:gd name="T62" fmla="*/ 0 w 32"/>
                  <a:gd name="T63" fmla="*/ 27 h 30"/>
                  <a:gd name="T64" fmla="*/ 1 w 32"/>
                  <a:gd name="T65" fmla="*/ 26 h 30"/>
                  <a:gd name="T66" fmla="*/ 2 w 32"/>
                  <a:gd name="T67" fmla="*/ 25 h 30"/>
                  <a:gd name="T68" fmla="*/ 4 w 32"/>
                  <a:gd name="T69" fmla="*/ 23 h 30"/>
                  <a:gd name="T70" fmla="*/ 9 w 32"/>
                  <a:gd name="T71" fmla="*/ 7 h 30"/>
                  <a:gd name="T72" fmla="*/ 9 w 32"/>
                  <a:gd name="T73" fmla="*/ 6 h 30"/>
                  <a:gd name="T74" fmla="*/ 8 w 32"/>
                  <a:gd name="T75" fmla="*/ 5 h 30"/>
                  <a:gd name="T76" fmla="*/ 7 w 32"/>
                  <a:gd name="T77" fmla="*/ 4 h 30"/>
                  <a:gd name="T78" fmla="*/ 6 w 32"/>
                  <a:gd name="T79" fmla="*/ 3 h 30"/>
                  <a:gd name="T80" fmla="*/ 6 w 32"/>
                  <a:gd name="T81" fmla="*/ 2 h 30"/>
                  <a:gd name="T82" fmla="*/ 8 w 32"/>
                  <a:gd name="T83" fmla="*/ 0 h 30"/>
                  <a:gd name="T84" fmla="*/ 23 w 32"/>
                  <a:gd name="T85" fmla="*/ 0 h 30"/>
                  <a:gd name="T86" fmla="*/ 12 w 32"/>
                  <a:gd name="T87" fmla="*/ 15 h 30"/>
                  <a:gd name="T88" fmla="*/ 19 w 32"/>
                  <a:gd name="T89" fmla="*/ 15 h 30"/>
                  <a:gd name="T90" fmla="*/ 16 w 32"/>
                  <a:gd name="T91" fmla="*/ 5 h 30"/>
                  <a:gd name="T92" fmla="*/ 12 w 32"/>
                  <a:gd name="T9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30">
                    <a:moveTo>
                      <a:pt x="23" y="0"/>
                    </a:moveTo>
                    <a:cubicBezTo>
                      <a:pt x="25" y="0"/>
                      <a:pt x="25" y="0"/>
                      <a:pt x="25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3" y="5"/>
                      <a:pt x="22" y="6"/>
                      <a:pt x="22" y="6"/>
                    </a:cubicBezTo>
                    <a:cubicBezTo>
                      <a:pt x="22" y="6"/>
                      <a:pt x="23" y="7"/>
                      <a:pt x="23" y="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4"/>
                      <a:pt x="29" y="25"/>
                      <a:pt x="30" y="25"/>
                    </a:cubicBezTo>
                    <a:cubicBezTo>
                      <a:pt x="30" y="25"/>
                      <a:pt x="31" y="26"/>
                      <a:pt x="31" y="26"/>
                    </a:cubicBezTo>
                    <a:cubicBezTo>
                      <a:pt x="31" y="26"/>
                      <a:pt x="32" y="26"/>
                      <a:pt x="32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9" y="25"/>
                      <a:pt x="20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0" y="25"/>
                      <a:pt x="11" y="25"/>
                    </a:cubicBezTo>
                    <a:cubicBezTo>
                      <a:pt x="12" y="25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6"/>
                      <a:pt x="1" y="25"/>
                      <a:pt x="2" y="25"/>
                    </a:cubicBezTo>
                    <a:cubicBezTo>
                      <a:pt x="3" y="25"/>
                      <a:pt x="3" y="24"/>
                      <a:pt x="4" y="2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5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2" y="15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29" name="Freeform 49"/>
              <p:cNvSpPr>
                <a:spLocks/>
              </p:cNvSpPr>
              <p:nvPr/>
            </p:nvSpPr>
            <p:spPr bwMode="auto">
              <a:xfrm>
                <a:off x="5079" y="1122"/>
                <a:ext cx="62" cy="81"/>
              </a:xfrm>
              <a:custGeom>
                <a:avLst/>
                <a:gdLst>
                  <a:gd name="T0" fmla="*/ 15 w 23"/>
                  <a:gd name="T1" fmla="*/ 5 h 30"/>
                  <a:gd name="T2" fmla="*/ 12 w 23"/>
                  <a:gd name="T3" fmla="*/ 5 h 30"/>
                  <a:gd name="T4" fmla="*/ 7 w 23"/>
                  <a:gd name="T5" fmla="*/ 6 h 30"/>
                  <a:gd name="T6" fmla="*/ 6 w 23"/>
                  <a:gd name="T7" fmla="*/ 7 h 30"/>
                  <a:gd name="T8" fmla="*/ 4 w 23"/>
                  <a:gd name="T9" fmla="*/ 8 h 30"/>
                  <a:gd name="T10" fmla="*/ 3 w 23"/>
                  <a:gd name="T11" fmla="*/ 8 h 30"/>
                  <a:gd name="T12" fmla="*/ 1 w 23"/>
                  <a:gd name="T13" fmla="*/ 6 h 30"/>
                  <a:gd name="T14" fmla="*/ 1 w 23"/>
                  <a:gd name="T15" fmla="*/ 5 h 30"/>
                  <a:gd name="T16" fmla="*/ 3 w 23"/>
                  <a:gd name="T17" fmla="*/ 1 h 30"/>
                  <a:gd name="T18" fmla="*/ 4 w 23"/>
                  <a:gd name="T19" fmla="*/ 0 h 30"/>
                  <a:gd name="T20" fmla="*/ 5 w 23"/>
                  <a:gd name="T21" fmla="*/ 0 h 30"/>
                  <a:gd name="T22" fmla="*/ 21 w 23"/>
                  <a:gd name="T23" fmla="*/ 0 h 30"/>
                  <a:gd name="T24" fmla="*/ 23 w 23"/>
                  <a:gd name="T25" fmla="*/ 2 h 30"/>
                  <a:gd name="T26" fmla="*/ 23 w 23"/>
                  <a:gd name="T27" fmla="*/ 4 h 30"/>
                  <a:gd name="T28" fmla="*/ 22 w 23"/>
                  <a:gd name="T29" fmla="*/ 6 h 30"/>
                  <a:gd name="T30" fmla="*/ 8 w 23"/>
                  <a:gd name="T31" fmla="*/ 25 h 30"/>
                  <a:gd name="T32" fmla="*/ 13 w 23"/>
                  <a:gd name="T33" fmla="*/ 25 h 30"/>
                  <a:gd name="T34" fmla="*/ 17 w 23"/>
                  <a:gd name="T35" fmla="*/ 24 h 30"/>
                  <a:gd name="T36" fmla="*/ 18 w 23"/>
                  <a:gd name="T37" fmla="*/ 23 h 30"/>
                  <a:gd name="T38" fmla="*/ 20 w 23"/>
                  <a:gd name="T39" fmla="*/ 22 h 30"/>
                  <a:gd name="T40" fmla="*/ 22 w 23"/>
                  <a:gd name="T41" fmla="*/ 22 h 30"/>
                  <a:gd name="T42" fmla="*/ 23 w 23"/>
                  <a:gd name="T43" fmla="*/ 23 h 30"/>
                  <a:gd name="T44" fmla="*/ 23 w 23"/>
                  <a:gd name="T45" fmla="*/ 24 h 30"/>
                  <a:gd name="T46" fmla="*/ 21 w 23"/>
                  <a:gd name="T47" fmla="*/ 29 h 30"/>
                  <a:gd name="T48" fmla="*/ 21 w 23"/>
                  <a:gd name="T49" fmla="*/ 30 h 30"/>
                  <a:gd name="T50" fmla="*/ 19 w 23"/>
                  <a:gd name="T51" fmla="*/ 30 h 30"/>
                  <a:gd name="T52" fmla="*/ 2 w 23"/>
                  <a:gd name="T53" fmla="*/ 30 h 30"/>
                  <a:gd name="T54" fmla="*/ 0 w 23"/>
                  <a:gd name="T55" fmla="*/ 29 h 30"/>
                  <a:gd name="T56" fmla="*/ 0 w 23"/>
                  <a:gd name="T57" fmla="*/ 26 h 30"/>
                  <a:gd name="T58" fmla="*/ 1 w 23"/>
                  <a:gd name="T59" fmla="*/ 23 h 30"/>
                  <a:gd name="T60" fmla="*/ 15 w 23"/>
                  <a:gd name="T6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30">
                    <a:moveTo>
                      <a:pt x="15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8" y="5"/>
                      <a:pt x="7" y="6"/>
                    </a:cubicBezTo>
                    <a:cubicBezTo>
                      <a:pt x="7" y="6"/>
                      <a:pt x="7" y="7"/>
                      <a:pt x="6" y="7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0"/>
                      <a:pt x="23" y="2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2" y="6"/>
                      <a:pt x="22" y="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8" y="23"/>
                    </a:cubicBezTo>
                    <a:cubicBezTo>
                      <a:pt x="18" y="22"/>
                      <a:pt x="19" y="22"/>
                      <a:pt x="20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4"/>
                      <a:pt x="1" y="23"/>
                    </a:cubicBez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30" name="Freeform 50"/>
              <p:cNvSpPr>
                <a:spLocks noEditPoints="1"/>
              </p:cNvSpPr>
              <p:nvPr/>
            </p:nvSpPr>
            <p:spPr bwMode="auto">
              <a:xfrm>
                <a:off x="5144" y="1122"/>
                <a:ext cx="86" cy="81"/>
              </a:xfrm>
              <a:custGeom>
                <a:avLst/>
                <a:gdLst>
                  <a:gd name="T0" fmla="*/ 24 w 32"/>
                  <a:gd name="T1" fmla="*/ 0 h 30"/>
                  <a:gd name="T2" fmla="*/ 26 w 32"/>
                  <a:gd name="T3" fmla="*/ 2 h 30"/>
                  <a:gd name="T4" fmla="*/ 26 w 32"/>
                  <a:gd name="T5" fmla="*/ 3 h 30"/>
                  <a:gd name="T6" fmla="*/ 25 w 32"/>
                  <a:gd name="T7" fmla="*/ 4 h 30"/>
                  <a:gd name="T8" fmla="*/ 24 w 32"/>
                  <a:gd name="T9" fmla="*/ 5 h 30"/>
                  <a:gd name="T10" fmla="*/ 23 w 32"/>
                  <a:gd name="T11" fmla="*/ 6 h 30"/>
                  <a:gd name="T12" fmla="*/ 23 w 32"/>
                  <a:gd name="T13" fmla="*/ 7 h 30"/>
                  <a:gd name="T14" fmla="*/ 28 w 32"/>
                  <a:gd name="T15" fmla="*/ 23 h 30"/>
                  <a:gd name="T16" fmla="*/ 30 w 32"/>
                  <a:gd name="T17" fmla="*/ 25 h 30"/>
                  <a:gd name="T18" fmla="*/ 31 w 32"/>
                  <a:gd name="T19" fmla="*/ 26 h 30"/>
                  <a:gd name="T20" fmla="*/ 32 w 32"/>
                  <a:gd name="T21" fmla="*/ 27 h 30"/>
                  <a:gd name="T22" fmla="*/ 32 w 32"/>
                  <a:gd name="T23" fmla="*/ 29 h 30"/>
                  <a:gd name="T24" fmla="*/ 30 w 32"/>
                  <a:gd name="T25" fmla="*/ 30 h 30"/>
                  <a:gd name="T26" fmla="*/ 20 w 32"/>
                  <a:gd name="T27" fmla="*/ 30 h 30"/>
                  <a:gd name="T28" fmla="*/ 18 w 32"/>
                  <a:gd name="T29" fmla="*/ 29 h 30"/>
                  <a:gd name="T30" fmla="*/ 18 w 32"/>
                  <a:gd name="T31" fmla="*/ 27 h 30"/>
                  <a:gd name="T32" fmla="*/ 18 w 32"/>
                  <a:gd name="T33" fmla="*/ 26 h 30"/>
                  <a:gd name="T34" fmla="*/ 20 w 32"/>
                  <a:gd name="T35" fmla="*/ 25 h 30"/>
                  <a:gd name="T36" fmla="*/ 21 w 32"/>
                  <a:gd name="T37" fmla="*/ 24 h 30"/>
                  <a:gd name="T38" fmla="*/ 21 w 32"/>
                  <a:gd name="T39" fmla="*/ 23 h 30"/>
                  <a:gd name="T40" fmla="*/ 21 w 32"/>
                  <a:gd name="T41" fmla="*/ 21 h 30"/>
                  <a:gd name="T42" fmla="*/ 11 w 32"/>
                  <a:gd name="T43" fmla="*/ 21 h 30"/>
                  <a:gd name="T44" fmla="*/ 10 w 32"/>
                  <a:gd name="T45" fmla="*/ 23 h 30"/>
                  <a:gd name="T46" fmla="*/ 10 w 32"/>
                  <a:gd name="T47" fmla="*/ 24 h 30"/>
                  <a:gd name="T48" fmla="*/ 12 w 32"/>
                  <a:gd name="T49" fmla="*/ 25 h 30"/>
                  <a:gd name="T50" fmla="*/ 13 w 32"/>
                  <a:gd name="T51" fmla="*/ 26 h 30"/>
                  <a:gd name="T52" fmla="*/ 14 w 32"/>
                  <a:gd name="T53" fmla="*/ 27 h 30"/>
                  <a:gd name="T54" fmla="*/ 14 w 32"/>
                  <a:gd name="T55" fmla="*/ 29 h 30"/>
                  <a:gd name="T56" fmla="*/ 12 w 32"/>
                  <a:gd name="T57" fmla="*/ 30 h 30"/>
                  <a:gd name="T58" fmla="*/ 2 w 32"/>
                  <a:gd name="T59" fmla="*/ 30 h 30"/>
                  <a:gd name="T60" fmla="*/ 0 w 32"/>
                  <a:gd name="T61" fmla="*/ 29 h 30"/>
                  <a:gd name="T62" fmla="*/ 0 w 32"/>
                  <a:gd name="T63" fmla="*/ 27 h 30"/>
                  <a:gd name="T64" fmla="*/ 1 w 32"/>
                  <a:gd name="T65" fmla="*/ 26 h 30"/>
                  <a:gd name="T66" fmla="*/ 2 w 32"/>
                  <a:gd name="T67" fmla="*/ 25 h 30"/>
                  <a:gd name="T68" fmla="*/ 4 w 32"/>
                  <a:gd name="T69" fmla="*/ 23 h 30"/>
                  <a:gd name="T70" fmla="*/ 9 w 32"/>
                  <a:gd name="T71" fmla="*/ 7 h 30"/>
                  <a:gd name="T72" fmla="*/ 9 w 32"/>
                  <a:gd name="T73" fmla="*/ 6 h 30"/>
                  <a:gd name="T74" fmla="*/ 9 w 32"/>
                  <a:gd name="T75" fmla="*/ 5 h 30"/>
                  <a:gd name="T76" fmla="*/ 7 w 32"/>
                  <a:gd name="T77" fmla="*/ 4 h 30"/>
                  <a:gd name="T78" fmla="*/ 7 w 32"/>
                  <a:gd name="T79" fmla="*/ 3 h 30"/>
                  <a:gd name="T80" fmla="*/ 7 w 32"/>
                  <a:gd name="T81" fmla="*/ 2 h 30"/>
                  <a:gd name="T82" fmla="*/ 9 w 32"/>
                  <a:gd name="T83" fmla="*/ 0 h 30"/>
                  <a:gd name="T84" fmla="*/ 24 w 32"/>
                  <a:gd name="T85" fmla="*/ 0 h 30"/>
                  <a:gd name="T86" fmla="*/ 13 w 32"/>
                  <a:gd name="T87" fmla="*/ 15 h 30"/>
                  <a:gd name="T88" fmla="*/ 19 w 32"/>
                  <a:gd name="T89" fmla="*/ 15 h 30"/>
                  <a:gd name="T90" fmla="*/ 16 w 32"/>
                  <a:gd name="T91" fmla="*/ 5 h 30"/>
                  <a:gd name="T92" fmla="*/ 13 w 32"/>
                  <a:gd name="T9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30">
                    <a:moveTo>
                      <a:pt x="24" y="0"/>
                    </a:moveTo>
                    <a:cubicBezTo>
                      <a:pt x="25" y="0"/>
                      <a:pt x="26" y="0"/>
                      <a:pt x="26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3" y="6"/>
                      <a:pt x="23" y="7"/>
                      <a:pt x="23" y="7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4"/>
                      <a:pt x="29" y="25"/>
                      <a:pt x="30" y="25"/>
                    </a:cubicBezTo>
                    <a:cubicBezTo>
                      <a:pt x="30" y="25"/>
                      <a:pt x="31" y="26"/>
                      <a:pt x="31" y="26"/>
                    </a:cubicBezTo>
                    <a:cubicBezTo>
                      <a:pt x="32" y="26"/>
                      <a:pt x="32" y="26"/>
                      <a:pt x="32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9" y="25"/>
                      <a:pt x="20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1" y="25"/>
                      <a:pt x="12" y="25"/>
                    </a:cubicBezTo>
                    <a:cubicBezTo>
                      <a:pt x="13" y="25"/>
                      <a:pt x="13" y="26"/>
                      <a:pt x="13" y="26"/>
                    </a:cubicBezTo>
                    <a:cubicBezTo>
                      <a:pt x="13" y="26"/>
                      <a:pt x="14" y="26"/>
                      <a:pt x="14" y="27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3" y="30"/>
                      <a:pt x="1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1" y="26"/>
                      <a:pt x="1" y="26"/>
                    </a:cubicBezTo>
                    <a:cubicBezTo>
                      <a:pt x="1" y="26"/>
                      <a:pt x="2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9" y="0"/>
                    </a:cubicBezTo>
                    <a:cubicBezTo>
                      <a:pt x="24" y="0"/>
                      <a:pt x="24" y="0"/>
                      <a:pt x="24" y="0"/>
                    </a:cubicBezTo>
                    <a:moveTo>
                      <a:pt x="13" y="15"/>
                    </a:moveTo>
                    <a:cubicBezTo>
                      <a:pt x="19" y="15"/>
                      <a:pt x="19" y="15"/>
                      <a:pt x="19" y="1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31" name="Freeform 51"/>
              <p:cNvSpPr>
                <a:spLocks noEditPoints="1"/>
              </p:cNvSpPr>
              <p:nvPr/>
            </p:nvSpPr>
            <p:spPr bwMode="auto">
              <a:xfrm>
                <a:off x="5233" y="1122"/>
                <a:ext cx="78" cy="81"/>
              </a:xfrm>
              <a:custGeom>
                <a:avLst/>
                <a:gdLst>
                  <a:gd name="T0" fmla="*/ 2 w 29"/>
                  <a:gd name="T1" fmla="*/ 30 h 30"/>
                  <a:gd name="T2" fmla="*/ 0 w 29"/>
                  <a:gd name="T3" fmla="*/ 29 h 30"/>
                  <a:gd name="T4" fmla="*/ 0 w 29"/>
                  <a:gd name="T5" fmla="*/ 27 h 30"/>
                  <a:gd name="T6" fmla="*/ 0 w 29"/>
                  <a:gd name="T7" fmla="*/ 26 h 30"/>
                  <a:gd name="T8" fmla="*/ 2 w 29"/>
                  <a:gd name="T9" fmla="*/ 25 h 30"/>
                  <a:gd name="T10" fmla="*/ 3 w 29"/>
                  <a:gd name="T11" fmla="*/ 24 h 30"/>
                  <a:gd name="T12" fmla="*/ 4 w 29"/>
                  <a:gd name="T13" fmla="*/ 23 h 30"/>
                  <a:gd name="T14" fmla="*/ 4 w 29"/>
                  <a:gd name="T15" fmla="*/ 8 h 30"/>
                  <a:gd name="T16" fmla="*/ 3 w 29"/>
                  <a:gd name="T17" fmla="*/ 6 h 30"/>
                  <a:gd name="T18" fmla="*/ 2 w 29"/>
                  <a:gd name="T19" fmla="*/ 5 h 30"/>
                  <a:gd name="T20" fmla="*/ 0 w 29"/>
                  <a:gd name="T21" fmla="*/ 5 h 30"/>
                  <a:gd name="T22" fmla="*/ 0 w 29"/>
                  <a:gd name="T23" fmla="*/ 3 h 30"/>
                  <a:gd name="T24" fmla="*/ 0 w 29"/>
                  <a:gd name="T25" fmla="*/ 1 h 30"/>
                  <a:gd name="T26" fmla="*/ 2 w 29"/>
                  <a:gd name="T27" fmla="*/ 0 h 30"/>
                  <a:gd name="T28" fmla="*/ 14 w 29"/>
                  <a:gd name="T29" fmla="*/ 0 h 30"/>
                  <a:gd name="T30" fmla="*/ 25 w 29"/>
                  <a:gd name="T31" fmla="*/ 4 h 30"/>
                  <a:gd name="T32" fmla="*/ 29 w 29"/>
                  <a:gd name="T33" fmla="*/ 15 h 30"/>
                  <a:gd name="T34" fmla="*/ 28 w 29"/>
                  <a:gd name="T35" fmla="*/ 22 h 30"/>
                  <a:gd name="T36" fmla="*/ 24 w 29"/>
                  <a:gd name="T37" fmla="*/ 27 h 30"/>
                  <a:gd name="T38" fmla="*/ 14 w 29"/>
                  <a:gd name="T39" fmla="*/ 30 h 30"/>
                  <a:gd name="T40" fmla="*/ 2 w 29"/>
                  <a:gd name="T41" fmla="*/ 30 h 30"/>
                  <a:gd name="T42" fmla="*/ 13 w 29"/>
                  <a:gd name="T43" fmla="*/ 5 h 30"/>
                  <a:gd name="T44" fmla="*/ 11 w 29"/>
                  <a:gd name="T45" fmla="*/ 5 h 30"/>
                  <a:gd name="T46" fmla="*/ 11 w 29"/>
                  <a:gd name="T47" fmla="*/ 25 h 30"/>
                  <a:gd name="T48" fmla="*/ 13 w 29"/>
                  <a:gd name="T49" fmla="*/ 25 h 30"/>
                  <a:gd name="T50" fmla="*/ 19 w 29"/>
                  <a:gd name="T51" fmla="*/ 22 h 30"/>
                  <a:gd name="T52" fmla="*/ 21 w 29"/>
                  <a:gd name="T53" fmla="*/ 15 h 30"/>
                  <a:gd name="T54" fmla="*/ 19 w 29"/>
                  <a:gd name="T55" fmla="*/ 8 h 30"/>
                  <a:gd name="T56" fmla="*/ 13 w 29"/>
                  <a:gd name="T57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2" y="30"/>
                    </a:move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2" y="25"/>
                      <a:pt x="3" y="25"/>
                      <a:pt x="3" y="24"/>
                    </a:cubicBezTo>
                    <a:cubicBezTo>
                      <a:pt x="3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22" y="1"/>
                      <a:pt x="25" y="4"/>
                    </a:cubicBezTo>
                    <a:cubicBezTo>
                      <a:pt x="28" y="7"/>
                      <a:pt x="29" y="11"/>
                      <a:pt x="29" y="15"/>
                    </a:cubicBezTo>
                    <a:cubicBezTo>
                      <a:pt x="29" y="18"/>
                      <a:pt x="29" y="20"/>
                      <a:pt x="28" y="22"/>
                    </a:cubicBezTo>
                    <a:cubicBezTo>
                      <a:pt x="27" y="24"/>
                      <a:pt x="25" y="26"/>
                      <a:pt x="24" y="27"/>
                    </a:cubicBezTo>
                    <a:cubicBezTo>
                      <a:pt x="21" y="29"/>
                      <a:pt x="18" y="30"/>
                      <a:pt x="14" y="30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3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6" y="25"/>
                      <a:pt x="18" y="24"/>
                      <a:pt x="19" y="22"/>
                    </a:cubicBezTo>
                    <a:cubicBezTo>
                      <a:pt x="20" y="21"/>
                      <a:pt x="21" y="18"/>
                      <a:pt x="21" y="15"/>
                    </a:cubicBezTo>
                    <a:cubicBezTo>
                      <a:pt x="21" y="12"/>
                      <a:pt x="20" y="10"/>
                      <a:pt x="19" y="8"/>
                    </a:cubicBezTo>
                    <a:cubicBezTo>
                      <a:pt x="17" y="6"/>
                      <a:pt x="15" y="5"/>
                      <a:pt x="1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32" name="Freeform 52"/>
              <p:cNvSpPr>
                <a:spLocks/>
              </p:cNvSpPr>
              <p:nvPr/>
            </p:nvSpPr>
            <p:spPr bwMode="auto">
              <a:xfrm>
                <a:off x="5308" y="1122"/>
                <a:ext cx="70" cy="81"/>
              </a:xfrm>
              <a:custGeom>
                <a:avLst/>
                <a:gdLst>
                  <a:gd name="T0" fmla="*/ 22 w 26"/>
                  <a:gd name="T1" fmla="*/ 30 h 30"/>
                  <a:gd name="T2" fmla="*/ 2 w 26"/>
                  <a:gd name="T3" fmla="*/ 30 h 30"/>
                  <a:gd name="T4" fmla="*/ 0 w 26"/>
                  <a:gd name="T5" fmla="*/ 29 h 30"/>
                  <a:gd name="T6" fmla="*/ 0 w 26"/>
                  <a:gd name="T7" fmla="*/ 27 h 30"/>
                  <a:gd name="T8" fmla="*/ 1 w 26"/>
                  <a:gd name="T9" fmla="*/ 26 h 30"/>
                  <a:gd name="T10" fmla="*/ 2 w 26"/>
                  <a:gd name="T11" fmla="*/ 25 h 30"/>
                  <a:gd name="T12" fmla="*/ 4 w 26"/>
                  <a:gd name="T13" fmla="*/ 24 h 30"/>
                  <a:gd name="T14" fmla="*/ 4 w 26"/>
                  <a:gd name="T15" fmla="*/ 23 h 30"/>
                  <a:gd name="T16" fmla="*/ 4 w 26"/>
                  <a:gd name="T17" fmla="*/ 8 h 30"/>
                  <a:gd name="T18" fmla="*/ 4 w 26"/>
                  <a:gd name="T19" fmla="*/ 6 h 30"/>
                  <a:gd name="T20" fmla="*/ 2 w 26"/>
                  <a:gd name="T21" fmla="*/ 5 h 30"/>
                  <a:gd name="T22" fmla="*/ 1 w 26"/>
                  <a:gd name="T23" fmla="*/ 5 h 30"/>
                  <a:gd name="T24" fmla="*/ 0 w 26"/>
                  <a:gd name="T25" fmla="*/ 3 h 30"/>
                  <a:gd name="T26" fmla="*/ 0 w 26"/>
                  <a:gd name="T27" fmla="*/ 2 h 30"/>
                  <a:gd name="T28" fmla="*/ 2 w 26"/>
                  <a:gd name="T29" fmla="*/ 0 h 30"/>
                  <a:gd name="T30" fmla="*/ 20 w 26"/>
                  <a:gd name="T31" fmla="*/ 0 h 30"/>
                  <a:gd name="T32" fmla="*/ 21 w 26"/>
                  <a:gd name="T33" fmla="*/ 0 h 30"/>
                  <a:gd name="T34" fmla="*/ 22 w 26"/>
                  <a:gd name="T35" fmla="*/ 1 h 30"/>
                  <a:gd name="T36" fmla="*/ 24 w 26"/>
                  <a:gd name="T37" fmla="*/ 5 h 30"/>
                  <a:gd name="T38" fmla="*/ 24 w 26"/>
                  <a:gd name="T39" fmla="*/ 6 h 30"/>
                  <a:gd name="T40" fmla="*/ 23 w 26"/>
                  <a:gd name="T41" fmla="*/ 8 h 30"/>
                  <a:gd name="T42" fmla="*/ 21 w 26"/>
                  <a:gd name="T43" fmla="*/ 8 h 30"/>
                  <a:gd name="T44" fmla="*/ 19 w 26"/>
                  <a:gd name="T45" fmla="*/ 7 h 30"/>
                  <a:gd name="T46" fmla="*/ 18 w 26"/>
                  <a:gd name="T47" fmla="*/ 6 h 30"/>
                  <a:gd name="T48" fmla="*/ 15 w 26"/>
                  <a:gd name="T49" fmla="*/ 5 h 30"/>
                  <a:gd name="T50" fmla="*/ 11 w 26"/>
                  <a:gd name="T51" fmla="*/ 5 h 30"/>
                  <a:gd name="T52" fmla="*/ 11 w 26"/>
                  <a:gd name="T53" fmla="*/ 11 h 30"/>
                  <a:gd name="T54" fmla="*/ 14 w 26"/>
                  <a:gd name="T55" fmla="*/ 11 h 30"/>
                  <a:gd name="T56" fmla="*/ 17 w 26"/>
                  <a:gd name="T57" fmla="*/ 11 h 30"/>
                  <a:gd name="T58" fmla="*/ 20 w 26"/>
                  <a:gd name="T59" fmla="*/ 10 h 30"/>
                  <a:gd name="T60" fmla="*/ 21 w 26"/>
                  <a:gd name="T61" fmla="*/ 10 h 30"/>
                  <a:gd name="T62" fmla="*/ 22 w 26"/>
                  <a:gd name="T63" fmla="*/ 12 h 30"/>
                  <a:gd name="T64" fmla="*/ 24 w 26"/>
                  <a:gd name="T65" fmla="*/ 16 h 30"/>
                  <a:gd name="T66" fmla="*/ 24 w 26"/>
                  <a:gd name="T67" fmla="*/ 17 h 30"/>
                  <a:gd name="T68" fmla="*/ 23 w 26"/>
                  <a:gd name="T69" fmla="*/ 19 h 30"/>
                  <a:gd name="T70" fmla="*/ 20 w 26"/>
                  <a:gd name="T71" fmla="*/ 19 h 30"/>
                  <a:gd name="T72" fmla="*/ 18 w 26"/>
                  <a:gd name="T73" fmla="*/ 18 h 30"/>
                  <a:gd name="T74" fmla="*/ 15 w 26"/>
                  <a:gd name="T75" fmla="*/ 17 h 30"/>
                  <a:gd name="T76" fmla="*/ 11 w 26"/>
                  <a:gd name="T77" fmla="*/ 17 h 30"/>
                  <a:gd name="T78" fmla="*/ 11 w 26"/>
                  <a:gd name="T79" fmla="*/ 25 h 30"/>
                  <a:gd name="T80" fmla="*/ 15 w 26"/>
                  <a:gd name="T81" fmla="*/ 25 h 30"/>
                  <a:gd name="T82" fmla="*/ 19 w 26"/>
                  <a:gd name="T83" fmla="*/ 24 h 30"/>
                  <a:gd name="T84" fmla="*/ 20 w 26"/>
                  <a:gd name="T85" fmla="*/ 23 h 30"/>
                  <a:gd name="T86" fmla="*/ 22 w 26"/>
                  <a:gd name="T87" fmla="*/ 22 h 30"/>
                  <a:gd name="T88" fmla="*/ 24 w 26"/>
                  <a:gd name="T89" fmla="*/ 22 h 30"/>
                  <a:gd name="T90" fmla="*/ 26 w 26"/>
                  <a:gd name="T91" fmla="*/ 23 h 30"/>
                  <a:gd name="T92" fmla="*/ 26 w 26"/>
                  <a:gd name="T93" fmla="*/ 24 h 30"/>
                  <a:gd name="T94" fmla="*/ 24 w 26"/>
                  <a:gd name="T95" fmla="*/ 29 h 30"/>
                  <a:gd name="T96" fmla="*/ 22 w 26"/>
                  <a:gd name="T9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30">
                    <a:moveTo>
                      <a:pt x="22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4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8"/>
                      <a:pt x="23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0" y="7"/>
                      <a:pt x="19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7" y="6"/>
                      <a:pt x="16" y="5"/>
                      <a:pt x="15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2" y="11"/>
                      <a:pt x="22" y="12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3" y="19"/>
                      <a:pt x="2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5"/>
                      <a:pt x="18" y="25"/>
                      <a:pt x="19" y="24"/>
                    </a:cubicBezTo>
                    <a:cubicBezTo>
                      <a:pt x="20" y="24"/>
                      <a:pt x="20" y="23"/>
                      <a:pt x="20" y="23"/>
                    </a:cubicBezTo>
                    <a:cubicBezTo>
                      <a:pt x="21" y="22"/>
                      <a:pt x="22" y="22"/>
                      <a:pt x="22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2" y="3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  <p:sp>
            <p:nvSpPr>
              <p:cNvPr id="33" name="Freeform 53"/>
              <p:cNvSpPr>
                <a:spLocks/>
              </p:cNvSpPr>
              <p:nvPr/>
            </p:nvSpPr>
            <p:spPr bwMode="auto">
              <a:xfrm>
                <a:off x="5381" y="1122"/>
                <a:ext cx="83" cy="81"/>
              </a:xfrm>
              <a:custGeom>
                <a:avLst/>
                <a:gdLst>
                  <a:gd name="T0" fmla="*/ 9 w 31"/>
                  <a:gd name="T1" fmla="*/ 23 h 30"/>
                  <a:gd name="T2" fmla="*/ 10 w 31"/>
                  <a:gd name="T3" fmla="*/ 24 h 30"/>
                  <a:gd name="T4" fmla="*/ 11 w 31"/>
                  <a:gd name="T5" fmla="*/ 25 h 30"/>
                  <a:gd name="T6" fmla="*/ 13 w 31"/>
                  <a:gd name="T7" fmla="*/ 26 h 30"/>
                  <a:gd name="T8" fmla="*/ 13 w 31"/>
                  <a:gd name="T9" fmla="*/ 27 h 30"/>
                  <a:gd name="T10" fmla="*/ 13 w 31"/>
                  <a:gd name="T11" fmla="*/ 29 h 30"/>
                  <a:gd name="T12" fmla="*/ 11 w 31"/>
                  <a:gd name="T13" fmla="*/ 30 h 30"/>
                  <a:gd name="T14" fmla="*/ 2 w 31"/>
                  <a:gd name="T15" fmla="*/ 30 h 30"/>
                  <a:gd name="T16" fmla="*/ 0 w 31"/>
                  <a:gd name="T17" fmla="*/ 29 h 30"/>
                  <a:gd name="T18" fmla="*/ 0 w 31"/>
                  <a:gd name="T19" fmla="*/ 27 h 30"/>
                  <a:gd name="T20" fmla="*/ 1 w 31"/>
                  <a:gd name="T21" fmla="*/ 26 h 30"/>
                  <a:gd name="T22" fmla="*/ 2 w 31"/>
                  <a:gd name="T23" fmla="*/ 25 h 30"/>
                  <a:gd name="T24" fmla="*/ 3 w 31"/>
                  <a:gd name="T25" fmla="*/ 24 h 30"/>
                  <a:gd name="T26" fmla="*/ 4 w 31"/>
                  <a:gd name="T27" fmla="*/ 23 h 30"/>
                  <a:gd name="T28" fmla="*/ 4 w 31"/>
                  <a:gd name="T29" fmla="*/ 8 h 30"/>
                  <a:gd name="T30" fmla="*/ 3 w 31"/>
                  <a:gd name="T31" fmla="*/ 6 h 30"/>
                  <a:gd name="T32" fmla="*/ 2 w 31"/>
                  <a:gd name="T33" fmla="*/ 5 h 30"/>
                  <a:gd name="T34" fmla="*/ 1 w 31"/>
                  <a:gd name="T35" fmla="*/ 5 h 30"/>
                  <a:gd name="T36" fmla="*/ 0 w 31"/>
                  <a:gd name="T37" fmla="*/ 3 h 30"/>
                  <a:gd name="T38" fmla="*/ 0 w 31"/>
                  <a:gd name="T39" fmla="*/ 1 h 30"/>
                  <a:gd name="T40" fmla="*/ 2 w 31"/>
                  <a:gd name="T41" fmla="*/ 0 h 30"/>
                  <a:gd name="T42" fmla="*/ 12 w 31"/>
                  <a:gd name="T43" fmla="*/ 0 h 30"/>
                  <a:gd name="T44" fmla="*/ 14 w 31"/>
                  <a:gd name="T45" fmla="*/ 1 h 30"/>
                  <a:gd name="T46" fmla="*/ 22 w 31"/>
                  <a:gd name="T47" fmla="*/ 21 h 30"/>
                  <a:gd name="T48" fmla="*/ 22 w 31"/>
                  <a:gd name="T49" fmla="*/ 8 h 30"/>
                  <a:gd name="T50" fmla="*/ 22 w 31"/>
                  <a:gd name="T51" fmla="*/ 6 h 30"/>
                  <a:gd name="T52" fmla="*/ 20 w 31"/>
                  <a:gd name="T53" fmla="*/ 5 h 30"/>
                  <a:gd name="T54" fmla="*/ 19 w 31"/>
                  <a:gd name="T55" fmla="*/ 5 h 30"/>
                  <a:gd name="T56" fmla="*/ 19 w 31"/>
                  <a:gd name="T57" fmla="*/ 3 h 30"/>
                  <a:gd name="T58" fmla="*/ 19 w 31"/>
                  <a:gd name="T59" fmla="*/ 1 h 30"/>
                  <a:gd name="T60" fmla="*/ 20 w 31"/>
                  <a:gd name="T61" fmla="*/ 0 h 30"/>
                  <a:gd name="T62" fmla="*/ 29 w 31"/>
                  <a:gd name="T63" fmla="*/ 0 h 30"/>
                  <a:gd name="T64" fmla="*/ 31 w 31"/>
                  <a:gd name="T65" fmla="*/ 1 h 30"/>
                  <a:gd name="T66" fmla="*/ 31 w 31"/>
                  <a:gd name="T67" fmla="*/ 3 h 30"/>
                  <a:gd name="T68" fmla="*/ 30 w 31"/>
                  <a:gd name="T69" fmla="*/ 5 h 30"/>
                  <a:gd name="T70" fmla="*/ 29 w 31"/>
                  <a:gd name="T71" fmla="*/ 5 h 30"/>
                  <a:gd name="T72" fmla="*/ 28 w 31"/>
                  <a:gd name="T73" fmla="*/ 8 h 30"/>
                  <a:gd name="T74" fmla="*/ 28 w 31"/>
                  <a:gd name="T75" fmla="*/ 29 h 30"/>
                  <a:gd name="T76" fmla="*/ 27 w 31"/>
                  <a:gd name="T77" fmla="*/ 30 h 30"/>
                  <a:gd name="T78" fmla="*/ 26 w 31"/>
                  <a:gd name="T79" fmla="*/ 30 h 30"/>
                  <a:gd name="T80" fmla="*/ 21 w 31"/>
                  <a:gd name="T81" fmla="*/ 30 h 30"/>
                  <a:gd name="T82" fmla="*/ 19 w 31"/>
                  <a:gd name="T83" fmla="*/ 29 h 30"/>
                  <a:gd name="T84" fmla="*/ 9 w 31"/>
                  <a:gd name="T85" fmla="*/ 7 h 30"/>
                  <a:gd name="T86" fmla="*/ 9 w 31"/>
                  <a:gd name="T87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" h="30">
                    <a:moveTo>
                      <a:pt x="9" y="23"/>
                    </a:moveTo>
                    <a:cubicBezTo>
                      <a:pt x="9" y="23"/>
                      <a:pt x="9" y="24"/>
                      <a:pt x="10" y="24"/>
                    </a:cubicBezTo>
                    <a:cubicBezTo>
                      <a:pt x="10" y="25"/>
                      <a:pt x="10" y="25"/>
                      <a:pt x="11" y="25"/>
                    </a:cubicBezTo>
                    <a:cubicBezTo>
                      <a:pt x="12" y="25"/>
                      <a:pt x="12" y="25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2" y="30"/>
                      <a:pt x="1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3" y="25"/>
                      <a:pt x="3" y="25"/>
                      <a:pt x="3" y="24"/>
                    </a:cubicBezTo>
                    <a:cubicBezTo>
                      <a:pt x="4" y="24"/>
                      <a:pt x="4" y="23"/>
                      <a:pt x="4" y="23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2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4"/>
                      <a:pt x="31" y="4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8" y="6"/>
                      <a:pt x="28" y="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7" y="30"/>
                      <a:pt x="27" y="30"/>
                    </a:cubicBezTo>
                    <a:cubicBezTo>
                      <a:pt x="27" y="30"/>
                      <a:pt x="26" y="30"/>
                      <a:pt x="26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0" y="30"/>
                      <a:pt x="19" y="30"/>
                      <a:pt x="19" y="29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099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0 L 0.19362 0 " pathEditMode="relative" rAng="0" ptsTypes="AA">
                                      <p:cBhvr>
                                        <p:cTn id="1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2" accel="49000" decel="5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accel="49000" decel="5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>
        <p:tmplLst>
          <p:tmpl lvl="1">
            <p:tnLst>
              <p:par>
                <p:cTn presetID="2" presetClass="exit" presetSubtype="2" accel="49000" decel="51000" fill="hold" nodeType="withEffect">
                  <p:stCondLst>
                    <p:cond delay="0"/>
                  </p:stCondLst>
                  <p:childTnLst>
                    <p:anim calcmode="lin" valueType="num">
                      <p:cBhvr additive="base">
                        <p:cTn dur="1750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1+ppt_w/2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750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1749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>
            <p:tnLst>
              <p:par>
                <p:cTn presetID="2" presetClass="exit" presetSubtype="2" accel="49000" decel="51000" fill="hold" nodeType="withEffect">
                  <p:stCondLst>
                    <p:cond delay="0"/>
                  </p:stCondLst>
                  <p:childTnLst>
                    <p:anim calcmode="lin" valueType="num">
                      <p:cBhvr additive="base">
                        <p:cTn dur="1750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1+ppt_w/2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750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1749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3" grpId="0" animBg="1"/>
      <p:bldP spid="42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250"/>
                  </p:stCondLst>
                  <p:childTnLst>
                    <p:animMotion origin="layout" path="M 4.16667E-6 0 L 0.19362 0 " pathEditMode="relative" rAng="0" ptsTypes="AA">
                      <p:cBhvr>
                        <p:cTn dur="1750" fill="hold"/>
                        <p:tgtEl>
                          <p:spTgt spid="4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9674" y="0"/>
                    </p:animMotion>
                  </p:childTnLst>
                </p:cTn>
              </p:par>
            </p:tnLst>
          </p:tmpl>
        </p:tmplLst>
      </p:bldP>
      <p:bldP spid="37" grpId="0" animBg="1">
        <p:tmplLst>
          <p:tmpl lvl="1">
            <p:tnLst>
              <p:par>
                <p:cTn presetID="2" presetClass="exit" presetSubtype="2" accel="49000" decel="51000" fill="hold" nodeType="withEffect">
                  <p:stCondLst>
                    <p:cond delay="0"/>
                  </p:stCondLst>
                  <p:childTnLst>
                    <p:anim calcmode="lin" valueType="num">
                      <p:cBhvr additive="base">
                        <p:cTn dur="1750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1+ppt_w/2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750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1749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>
            <p:tnLst>
              <p:par>
                <p:cTn presetID="2" presetClass="exit" presetSubtype="2" accel="49000" decel="51000" fill="hold" nodeType="withEffect">
                  <p:stCondLst>
                    <p:cond delay="0"/>
                  </p:stCondLst>
                  <p:childTnLst>
                    <p:anim calcmode="lin" valueType="num">
                      <p:cBhvr additive="base">
                        <p:cTn dur="1750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1+ppt_w/2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750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1749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lide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5410200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Textslide (custom)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7C153F58-5235-49DC-B075-E629D2CBD11C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F4A8EE5-E748-4FC6-A6A1-BD1E7D2D62AA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E2A3F91-AE86-47DD-91FD-BB47105F98F4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44E940A-74D5-48E2-9F40-D9D4E869D8E1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207DDE6-FEBB-4550-A01F-8BAA54636427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CA6C6BE-18C5-4CD4-8528-B199428AAE4C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70562246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3335628"/>
            <a:ext cx="2032000" cy="2163808"/>
          </a:xfrm>
        </p:spPr>
        <p:txBody>
          <a:bodyPr vert="horz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100"/>
            </a:lvl6pPr>
            <a:lvl7pPr>
              <a:defRPr sz="1600"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noProof="0" smtClean="0"/>
              <a:t>14/11/2022</a:t>
            </a:fld>
            <a:endParaRPr lang="en-GB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5410200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0"/>
              <a:t>Click here to add title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 noProof="0">
                <a:solidFill>
                  <a:schemeClr val="tx1"/>
                </a:solidFill>
                <a:latin typeface="+mj-lt"/>
              </a:rPr>
              <a:t>logoslide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7C153F58-5235-49DC-B075-E629D2CBD11C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F4A8EE5-E748-4FC6-A6A1-BD1E7D2D62AA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E2A3F91-AE86-47DD-91FD-BB47105F98F4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44E940A-74D5-48E2-9F40-D9D4E869D8E1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207DDE6-FEBB-4550-A01F-8BAA54636427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CA6C6BE-18C5-4CD4-8528-B199428AAE4C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5" name="Tijdelijke aanduiding voor verticale tekst 2">
            <a:extLst>
              <a:ext uri="{FF2B5EF4-FFF2-40B4-BE49-F238E27FC236}">
                <a16:creationId xmlns:a16="http://schemas.microsoft.com/office/drawing/2014/main" id="{FF7A4737-226D-42D4-8A8E-29D557378956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2667000" y="3335628"/>
            <a:ext cx="2032000" cy="2163808"/>
          </a:xfrm>
        </p:spPr>
        <p:txBody>
          <a:bodyPr vert="horz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100"/>
            </a:lvl6pPr>
            <a:lvl7pPr>
              <a:defRPr sz="1600"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9AA0BF89-F3FF-4BFC-8052-67679547F951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4876800" y="3335628"/>
            <a:ext cx="2032000" cy="2163808"/>
          </a:xfrm>
        </p:spPr>
        <p:txBody>
          <a:bodyPr vert="horz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100"/>
            </a:lvl6pPr>
            <a:lvl7pPr>
              <a:defRPr sz="1600"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17" name="Tijdelijke aanduiding voor verticale tekst 2">
            <a:extLst>
              <a:ext uri="{FF2B5EF4-FFF2-40B4-BE49-F238E27FC236}">
                <a16:creationId xmlns:a16="http://schemas.microsoft.com/office/drawing/2014/main" id="{DFC33761-1B75-4777-BAE0-4EE9D21AE19B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7086600" y="3335628"/>
            <a:ext cx="2032000" cy="2163808"/>
          </a:xfrm>
        </p:spPr>
        <p:txBody>
          <a:bodyPr vert="horz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100"/>
            </a:lvl6pPr>
            <a:lvl7pPr>
              <a:defRPr sz="1600"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18" name="Tijdelijke aanduiding voor verticale tekst 2">
            <a:extLst>
              <a:ext uri="{FF2B5EF4-FFF2-40B4-BE49-F238E27FC236}">
                <a16:creationId xmlns:a16="http://schemas.microsoft.com/office/drawing/2014/main" id="{F0937950-C461-48A7-8AD2-AC28126487FE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9296400" y="3335628"/>
            <a:ext cx="2032000" cy="2163808"/>
          </a:xfrm>
        </p:spPr>
        <p:txBody>
          <a:bodyPr vert="horz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100"/>
            </a:lvl6pPr>
            <a:lvl7pPr>
              <a:defRPr sz="1600"/>
            </a:lvl7pPr>
          </a:lstStyle>
          <a:p>
            <a:pPr lvl="0"/>
            <a:r>
              <a:rPr lang="en-GB" noProof="0"/>
              <a:t>Click here to add text. Need help? We placed additional instructions at the sides of the slides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  <a:p>
            <a:pPr lvl="5"/>
            <a:r>
              <a:rPr lang="en-GB" noProof="0"/>
              <a:t>Sixth text level</a:t>
            </a:r>
          </a:p>
          <a:p>
            <a:pPr lvl="6"/>
            <a:r>
              <a:rPr lang="en-GB" noProof="0"/>
              <a:t>Seventh text level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0C2A4E34-07A7-4B5B-A81D-E8B681F58375}"/>
              </a:ext>
            </a:extLst>
          </p:cNvPr>
          <p:cNvSpPr/>
          <p:nvPr userDrawn="1"/>
        </p:nvSpPr>
        <p:spPr>
          <a:xfrm>
            <a:off x="457200" y="1580996"/>
            <a:ext cx="2032000" cy="16258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2349980-EEAC-41B2-BDD1-ED693DCC0FAC}"/>
              </a:ext>
            </a:extLst>
          </p:cNvPr>
          <p:cNvSpPr/>
          <p:nvPr userDrawn="1"/>
        </p:nvSpPr>
        <p:spPr>
          <a:xfrm>
            <a:off x="2667000" y="1580996"/>
            <a:ext cx="2032000" cy="16258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BBDCFF4-34E1-4D94-AD3A-2DAE25F41F6B}"/>
              </a:ext>
            </a:extLst>
          </p:cNvPr>
          <p:cNvSpPr/>
          <p:nvPr userDrawn="1"/>
        </p:nvSpPr>
        <p:spPr>
          <a:xfrm>
            <a:off x="4876800" y="1580996"/>
            <a:ext cx="2032000" cy="16258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431754F8-2F75-487F-B4E7-D2CE39CEC705}"/>
              </a:ext>
            </a:extLst>
          </p:cNvPr>
          <p:cNvSpPr/>
          <p:nvPr userDrawn="1"/>
        </p:nvSpPr>
        <p:spPr>
          <a:xfrm>
            <a:off x="7086600" y="1580996"/>
            <a:ext cx="2032000" cy="16258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AB89E6A6-CCD5-4045-BFD7-C8EC69C05E8E}"/>
              </a:ext>
            </a:extLst>
          </p:cNvPr>
          <p:cNvSpPr/>
          <p:nvPr userDrawn="1"/>
        </p:nvSpPr>
        <p:spPr>
          <a:xfrm>
            <a:off x="9296400" y="1580996"/>
            <a:ext cx="2032000" cy="16258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6AE7545B-A739-4DE6-B29F-A2E72F372DD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3100" y="1778000"/>
            <a:ext cx="1600200" cy="1231900"/>
          </a:xfrm>
        </p:spPr>
        <p:txBody>
          <a:bodyPr rIns="0" bIns="21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r>
              <a:rPr lang="en-GB" noProof="0"/>
              <a:t>Place here your</a:t>
            </a:r>
          </a:p>
          <a:p>
            <a:r>
              <a:rPr lang="en-GB" noProof="0"/>
              <a:t> client logo</a:t>
            </a:r>
          </a:p>
          <a:p>
            <a:endParaRPr lang="en-GB" noProof="0"/>
          </a:p>
        </p:txBody>
      </p:sp>
      <p:sp>
        <p:nvSpPr>
          <p:cNvPr id="31" name="Tijdelijke aanduiding voor afbeelding 25">
            <a:extLst>
              <a:ext uri="{FF2B5EF4-FFF2-40B4-BE49-F238E27FC236}">
                <a16:creationId xmlns:a16="http://schemas.microsoft.com/office/drawing/2014/main" id="{03C829D9-E9A3-4594-81CC-B8C37D1003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82900" y="1778000"/>
            <a:ext cx="1600200" cy="1231900"/>
          </a:xfrm>
        </p:spPr>
        <p:txBody>
          <a:bodyPr rIns="0" bIns="21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r>
              <a:rPr lang="en-GB" noProof="0"/>
              <a:t>Place here your</a:t>
            </a:r>
          </a:p>
          <a:p>
            <a:r>
              <a:rPr lang="en-GB" noProof="0"/>
              <a:t> client logo</a:t>
            </a:r>
          </a:p>
          <a:p>
            <a:endParaRPr lang="en-GB" noProof="0"/>
          </a:p>
        </p:txBody>
      </p:sp>
      <p:sp>
        <p:nvSpPr>
          <p:cNvPr id="32" name="Tijdelijke aanduiding voor afbeelding 25">
            <a:extLst>
              <a:ext uri="{FF2B5EF4-FFF2-40B4-BE49-F238E27FC236}">
                <a16:creationId xmlns:a16="http://schemas.microsoft.com/office/drawing/2014/main" id="{DA901AF2-C060-429B-ADB9-E19716AD32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2700" y="1778000"/>
            <a:ext cx="1600200" cy="1231900"/>
          </a:xfrm>
        </p:spPr>
        <p:txBody>
          <a:bodyPr rIns="0" bIns="21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r>
              <a:rPr lang="en-GB" noProof="0"/>
              <a:t>Place here your</a:t>
            </a:r>
          </a:p>
          <a:p>
            <a:r>
              <a:rPr lang="en-GB" noProof="0"/>
              <a:t> client logo</a:t>
            </a:r>
          </a:p>
          <a:p>
            <a:endParaRPr lang="en-GB" noProof="0"/>
          </a:p>
        </p:txBody>
      </p:sp>
      <p:sp>
        <p:nvSpPr>
          <p:cNvPr id="33" name="Tijdelijke aanduiding voor afbeelding 25">
            <a:extLst>
              <a:ext uri="{FF2B5EF4-FFF2-40B4-BE49-F238E27FC236}">
                <a16:creationId xmlns:a16="http://schemas.microsoft.com/office/drawing/2014/main" id="{1580A0BA-1D23-429C-B429-A2B9646E19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02500" y="1778000"/>
            <a:ext cx="1600200" cy="1231900"/>
          </a:xfrm>
        </p:spPr>
        <p:txBody>
          <a:bodyPr rIns="0" bIns="21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r>
              <a:rPr lang="en-GB" noProof="0"/>
              <a:t>Place here your</a:t>
            </a:r>
          </a:p>
          <a:p>
            <a:r>
              <a:rPr lang="en-GB" noProof="0"/>
              <a:t> client logo</a:t>
            </a:r>
          </a:p>
          <a:p>
            <a:endParaRPr lang="en-GB" noProof="0"/>
          </a:p>
        </p:txBody>
      </p:sp>
      <p:sp>
        <p:nvSpPr>
          <p:cNvPr id="34" name="Tijdelijke aanduiding voor afbeelding 25">
            <a:extLst>
              <a:ext uri="{FF2B5EF4-FFF2-40B4-BE49-F238E27FC236}">
                <a16:creationId xmlns:a16="http://schemas.microsoft.com/office/drawing/2014/main" id="{3F8FFB6B-DBCB-4545-8BB4-9E79DC184E4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12300" y="1778000"/>
            <a:ext cx="1600200" cy="1231900"/>
          </a:xfrm>
        </p:spPr>
        <p:txBody>
          <a:bodyPr rIns="0" bIns="21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1pPr>
          </a:lstStyle>
          <a:p>
            <a:r>
              <a:rPr lang="en-GB" noProof="0"/>
              <a:t>Place here your</a:t>
            </a:r>
          </a:p>
          <a:p>
            <a:r>
              <a:rPr lang="en-GB" noProof="0"/>
              <a:t> client logo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620115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(75/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6899728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/>
              <a:t>Click here to add text. Need help? We placed additional instructions at the sides of the slides</a:t>
            </a:r>
          </a:p>
          <a:p>
            <a:pPr lvl="1"/>
            <a:r>
              <a:rPr lang="en-GB"/>
              <a:t>Second text level</a:t>
            </a:r>
          </a:p>
          <a:p>
            <a:pPr lvl="2"/>
            <a:r>
              <a:rPr lang="en-GB"/>
              <a:t>Third text level</a:t>
            </a:r>
          </a:p>
          <a:p>
            <a:pPr lvl="3"/>
            <a:r>
              <a:rPr lang="en-GB"/>
              <a:t>Fourth text level</a:t>
            </a:r>
          </a:p>
          <a:p>
            <a:pPr lvl="4"/>
            <a:r>
              <a:rPr lang="en-GB"/>
              <a:t>Fifth text level</a:t>
            </a:r>
          </a:p>
          <a:p>
            <a:pPr lvl="5"/>
            <a:r>
              <a:rPr lang="en-GB"/>
              <a:t>Sixth text level</a:t>
            </a:r>
          </a:p>
          <a:p>
            <a:pPr lvl="6"/>
            <a:r>
              <a:rPr lang="en-GB"/>
              <a:t>Seventh text level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7861299" y="0"/>
            <a:ext cx="3873502" cy="6858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spcBef>
                <a:spcPts val="0"/>
              </a:spcBef>
              <a:spcAft>
                <a:spcPts val="0"/>
              </a:spcAft>
              <a:defRPr sz="1400"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15" name="Tekstvak 14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Text and image (75/25)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199" y="768486"/>
            <a:ext cx="11277601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/>
              <a:t>Click here to add title</a:t>
            </a:r>
            <a:endParaRPr lang="en-GB" dirty="0"/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D177AE5-92F9-4981-8AB1-D6107AD601C2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DE5342B-31E7-4981-B4FC-8E3993E37F4B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12FE819E-ACC5-4122-BFAE-7BC4192EF1EE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1C021D24-929B-4EEB-8578-3B7C2159E843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F903153F-0389-4E1F-A17C-737685119DFB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524F778-A1BD-42F6-B93C-FA5D37CAD1BB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:a16="http://schemas.microsoft.com/office/drawing/2014/main" id="{D4A481D6-3FC8-456D-8770-73AFD9DC0692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68" name="bijsnijden">
              <a:extLst>
                <a:ext uri="{FF2B5EF4-FFF2-40B4-BE49-F238E27FC236}">
                  <a16:creationId xmlns:a16="http://schemas.microsoft.com/office/drawing/2014/main" id="{9EA97577-DC5B-4D4F-B0EA-4885AB7BD47C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8085D66C-3CF3-49F7-83FF-702DB0926566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47FE347D-897F-4D75-9A27-984F89749105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90" name="Afbeelding 89">
                  <a:extLst>
                    <a:ext uri="{FF2B5EF4-FFF2-40B4-BE49-F238E27FC236}">
                      <a16:creationId xmlns:a16="http://schemas.microsoft.com/office/drawing/2014/main" id="{272740AB-FA90-4BDD-B923-61A13B5EC02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91" name="L-vorm 90">
                  <a:extLst>
                    <a:ext uri="{FF2B5EF4-FFF2-40B4-BE49-F238E27FC236}">
                      <a16:creationId xmlns:a16="http://schemas.microsoft.com/office/drawing/2014/main" id="{2A8421AE-7478-4759-8BED-E66BE4CCA986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L-vorm 91">
                  <a:extLst>
                    <a:ext uri="{FF2B5EF4-FFF2-40B4-BE49-F238E27FC236}">
                      <a16:creationId xmlns:a16="http://schemas.microsoft.com/office/drawing/2014/main" id="{4F2CD6D4-9CFA-49CC-9CAF-2A90C72E6918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7" name="Tekstvak 76">
                <a:extLst>
                  <a:ext uri="{FF2B5EF4-FFF2-40B4-BE49-F238E27FC236}">
                    <a16:creationId xmlns:a16="http://schemas.microsoft.com/office/drawing/2014/main" id="{4AC43C49-D7DE-4FD0-830F-E96022C4E7F3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88" name="Rechthoekige driehoek 87">
                <a:extLst>
                  <a:ext uri="{FF2B5EF4-FFF2-40B4-BE49-F238E27FC236}">
                    <a16:creationId xmlns:a16="http://schemas.microsoft.com/office/drawing/2014/main" id="{49437209-9D2D-4BAD-B86C-C8DC8D71E7F7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9327714-6026-4193-A486-E566DD7E7E55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70" name="Tekstvak 33">
              <a:extLst>
                <a:ext uri="{FF2B5EF4-FFF2-40B4-BE49-F238E27FC236}">
                  <a16:creationId xmlns:a16="http://schemas.microsoft.com/office/drawing/2014/main" id="{FB87D7E1-B17D-480E-8733-F2359CE5AA24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1" name="Tekstvak 33">
              <a:extLst>
                <a:ext uri="{FF2B5EF4-FFF2-40B4-BE49-F238E27FC236}">
                  <a16:creationId xmlns:a16="http://schemas.microsoft.com/office/drawing/2014/main" id="{81D240CA-0F15-4666-91A4-D85DF40D003E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D0178552-C46E-4646-9929-7AA54EAE543A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5A19A0E4-061C-43A7-AC00-B622AC5A177F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461ED28D-8DBD-4FF4-AFB9-902501768BA1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B6FCF83C-4EBA-4AF2-A4D6-39083BD1513D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9813A283-B786-4A9E-803C-A169513CE714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77" name="Icoontje afbeelding">
              <a:extLst>
                <a:ext uri="{FF2B5EF4-FFF2-40B4-BE49-F238E27FC236}">
                  <a16:creationId xmlns:a16="http://schemas.microsoft.com/office/drawing/2014/main" id="{0C07C920-77D9-46DB-8179-3A06DAF5A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78" name="Tekstvak 33">
              <a:extLst>
                <a:ext uri="{FF2B5EF4-FFF2-40B4-BE49-F238E27FC236}">
                  <a16:creationId xmlns:a16="http://schemas.microsoft.com/office/drawing/2014/main" id="{F9635B74-23F8-44D9-A98E-F63C55E86B7D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2CC2E324-079B-4DE6-AA3A-969A3F935637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5EDC48B7-77CD-4781-91FA-318F7409CD25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E9DA2BF5-A95A-42E6-8B5A-9D3C254FA7A5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82" name="Afgeronde rechthoek 63">
                <a:extLst>
                  <a:ext uri="{FF2B5EF4-FFF2-40B4-BE49-F238E27FC236}">
                    <a16:creationId xmlns:a16="http://schemas.microsoft.com/office/drawing/2014/main" id="{C51A1D79-4FAC-4468-BA75-DF5406CDC835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3" name="Tekstvak 81">
                <a:extLst>
                  <a:ext uri="{FF2B5EF4-FFF2-40B4-BE49-F238E27FC236}">
                    <a16:creationId xmlns:a16="http://schemas.microsoft.com/office/drawing/2014/main" id="{33752CF6-5284-49B1-90EB-B94BD4467415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EE7EF59D-DD9D-4718-8E4A-386F908315E1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Gelijkbenige driehoek 84">
                <a:extLst>
                  <a:ext uri="{FF2B5EF4-FFF2-40B4-BE49-F238E27FC236}">
                    <a16:creationId xmlns:a16="http://schemas.microsoft.com/office/drawing/2014/main" id="{3BAC3184-6178-435C-B8F7-91842C5865ED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40129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(50/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5410200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/>
              <a:t>Click here to add text. Need help? We placed additional instructions at the sides of the slides</a:t>
            </a:r>
          </a:p>
          <a:p>
            <a:pPr lvl="1"/>
            <a:r>
              <a:rPr lang="en-GB"/>
              <a:t>Second text level</a:t>
            </a:r>
          </a:p>
          <a:p>
            <a:pPr lvl="2"/>
            <a:r>
              <a:rPr lang="en-GB"/>
              <a:t>Third text level</a:t>
            </a:r>
          </a:p>
          <a:p>
            <a:pPr lvl="3"/>
            <a:r>
              <a:rPr lang="en-GB"/>
              <a:t>Fourth text level</a:t>
            </a:r>
          </a:p>
          <a:p>
            <a:pPr lvl="4"/>
            <a:r>
              <a:rPr lang="en-GB"/>
              <a:t>Fifth text level</a:t>
            </a:r>
          </a:p>
          <a:p>
            <a:pPr lvl="5"/>
            <a:r>
              <a:rPr lang="en-GB"/>
              <a:t>Sixth text level</a:t>
            </a:r>
          </a:p>
          <a:p>
            <a:pPr lvl="6"/>
            <a:r>
              <a:rPr lang="en-GB"/>
              <a:t>Seventh text level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199" y="768486"/>
            <a:ext cx="11277601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/>
              <a:t>Click here to add title</a:t>
            </a:r>
            <a:endParaRPr lang="en-GB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5638800" cy="6858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spcBef>
                <a:spcPts val="0"/>
              </a:spcBef>
              <a:spcAft>
                <a:spcPts val="0"/>
              </a:spcAft>
              <a:defRPr sz="1400"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15" name="Tekstvak 14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Text and image (50/50)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E8828AB0-6900-441A-8513-1D6B768916A5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9261408D-3835-48DE-A5A4-1B157B0D0ED3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11689CAF-671F-4AB9-AE3E-F1665453B117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69DFBCB-A429-45E9-9460-7E327D8A5FC5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1721B938-2237-4DA3-9A63-F18B1AAE6FFB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DDE69F4-F5E6-41C5-AE03-766D911FE15F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B0F68987-48F6-4C42-87B1-DB3704146120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44" name="bijsnijden">
              <a:extLst>
                <a:ext uri="{FF2B5EF4-FFF2-40B4-BE49-F238E27FC236}">
                  <a16:creationId xmlns:a16="http://schemas.microsoft.com/office/drawing/2014/main" id="{E5D7F6D5-585E-48A0-9C39-331F18BD65E6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D00B5EBB-8BF5-4DB2-AEB2-0C6BB150E29A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49C8D605-44C3-444A-998B-FBA399CA7054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66" name="Afbeelding 65">
                  <a:extLst>
                    <a:ext uri="{FF2B5EF4-FFF2-40B4-BE49-F238E27FC236}">
                      <a16:creationId xmlns:a16="http://schemas.microsoft.com/office/drawing/2014/main" id="{FD7AF52E-B2BA-4E41-9C88-4520A8029AD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67" name="L-vorm 66">
                  <a:extLst>
                    <a:ext uri="{FF2B5EF4-FFF2-40B4-BE49-F238E27FC236}">
                      <a16:creationId xmlns:a16="http://schemas.microsoft.com/office/drawing/2014/main" id="{9B2114D0-D1D2-41E9-855F-3E064D87017D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L-vorm 67">
                  <a:extLst>
                    <a:ext uri="{FF2B5EF4-FFF2-40B4-BE49-F238E27FC236}">
                      <a16:creationId xmlns:a16="http://schemas.microsoft.com/office/drawing/2014/main" id="{9A2F09FB-F4A1-4556-BC94-4BCB9CF56B00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3" name="Tekstvak 76">
                <a:extLst>
                  <a:ext uri="{FF2B5EF4-FFF2-40B4-BE49-F238E27FC236}">
                    <a16:creationId xmlns:a16="http://schemas.microsoft.com/office/drawing/2014/main" id="{C6FA5CF2-18D8-4F4E-82AF-846E7F641C82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64" name="Rechthoekige driehoek 63">
                <a:extLst>
                  <a:ext uri="{FF2B5EF4-FFF2-40B4-BE49-F238E27FC236}">
                    <a16:creationId xmlns:a16="http://schemas.microsoft.com/office/drawing/2014/main" id="{026D0B18-6A07-4F87-AD79-9329DAAE7EB1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A225A5B-1C6C-496E-9F68-253D50EF0C19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46" name="Tekstvak 33">
              <a:extLst>
                <a:ext uri="{FF2B5EF4-FFF2-40B4-BE49-F238E27FC236}">
                  <a16:creationId xmlns:a16="http://schemas.microsoft.com/office/drawing/2014/main" id="{A3A10A18-0AA7-4117-B03B-00D2FBDEFFBC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7" name="Tekstvak 33">
              <a:extLst>
                <a:ext uri="{FF2B5EF4-FFF2-40B4-BE49-F238E27FC236}">
                  <a16:creationId xmlns:a16="http://schemas.microsoft.com/office/drawing/2014/main" id="{EFB9CB4C-E6D3-45C0-B21A-0ECCD45F958C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5206A70C-1FB5-4012-98BB-186CDF23A17F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003A8C43-FE8A-4708-8C01-ABB4A05248CF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48074E7C-34A9-4F66-B081-9436962E2CEA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858B77D1-6C8F-4A2F-A2DC-928C71A495EE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9444C1AA-EF49-4ABB-B86C-9C41C00ADF48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3" name="Icoontje afbeelding">
              <a:extLst>
                <a:ext uri="{FF2B5EF4-FFF2-40B4-BE49-F238E27FC236}">
                  <a16:creationId xmlns:a16="http://schemas.microsoft.com/office/drawing/2014/main" id="{2856902E-8B6F-4412-B4D7-774F28FEA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AA1D7779-5911-44EA-9CA2-EBCA6A2B6010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5A81C14C-8665-45FE-A50B-2AADE7D124E6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02DFB541-9A38-49A1-9EE5-CF9988FD3D5A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41379E11-B69E-4D9A-B6F8-567BE558CEFF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58" name="Afgeronde rechthoek 63">
                <a:extLst>
                  <a:ext uri="{FF2B5EF4-FFF2-40B4-BE49-F238E27FC236}">
                    <a16:creationId xmlns:a16="http://schemas.microsoft.com/office/drawing/2014/main" id="{A3A1F48F-CE9E-4F36-B9FC-5DDCB9623CF7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Tekstvak 81">
                <a:extLst>
                  <a:ext uri="{FF2B5EF4-FFF2-40B4-BE49-F238E27FC236}">
                    <a16:creationId xmlns:a16="http://schemas.microsoft.com/office/drawing/2014/main" id="{E7F85096-F9F7-4D31-949F-F2DD23BA244E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D5B635A9-1835-48E8-BFBA-A02FD05E1DCC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Gelijkbenige driehoek 60">
                <a:extLst>
                  <a:ext uri="{FF2B5EF4-FFF2-40B4-BE49-F238E27FC236}">
                    <a16:creationId xmlns:a16="http://schemas.microsoft.com/office/drawing/2014/main" id="{0BE3C5AE-4DFB-41E0-AA70-E3B5ADE26111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25415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(25/7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3862615" cy="486023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/>
              <a:t>Click here to add text. Need help? We placed additional instructions at the sides of the slides</a:t>
            </a:r>
          </a:p>
          <a:p>
            <a:pPr lvl="1"/>
            <a:r>
              <a:rPr lang="en-GB"/>
              <a:t>Second text level</a:t>
            </a:r>
          </a:p>
          <a:p>
            <a:pPr lvl="2"/>
            <a:r>
              <a:rPr lang="en-GB"/>
              <a:t>Third text level</a:t>
            </a:r>
          </a:p>
          <a:p>
            <a:pPr lvl="3"/>
            <a:r>
              <a:rPr lang="en-GB"/>
              <a:t>Fourth text level</a:t>
            </a:r>
          </a:p>
          <a:p>
            <a:pPr lvl="4"/>
            <a:r>
              <a:rPr lang="en-GB"/>
              <a:t>Fifth text level</a:t>
            </a:r>
          </a:p>
          <a:p>
            <a:pPr lvl="5"/>
            <a:r>
              <a:rPr lang="en-GB"/>
              <a:t>Sixth text level</a:t>
            </a:r>
          </a:p>
          <a:p>
            <a:pPr lvl="6"/>
            <a:r>
              <a:rPr lang="en-GB"/>
              <a:t>Seventh text level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440A-7106-48B6-A0C0-E9D3D466DEA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4824187" y="0"/>
            <a:ext cx="6910614" cy="6858000"/>
          </a:xfrm>
          <a:solidFill>
            <a:srgbClr val="EAEAEA"/>
          </a:solidFill>
          <a:ln>
            <a:noFill/>
          </a:ln>
        </p:spPr>
        <p:txBody>
          <a:bodyPr rIns="0" bIns="1080000" anchor="ctr"/>
          <a:lstStyle>
            <a:lvl1pPr algn="ctr">
              <a:spcBef>
                <a:spcPts val="0"/>
              </a:spcBef>
              <a:spcAft>
                <a:spcPts val="0"/>
              </a:spcAft>
              <a:defRPr sz="1400" i="1"/>
            </a:lvl1pPr>
          </a:lstStyle>
          <a:p>
            <a:r>
              <a:rPr lang="en-GB"/>
              <a:t>Click on icon below to insert an image </a:t>
            </a:r>
          </a:p>
          <a:p>
            <a:r>
              <a:rPr lang="en-GB"/>
              <a:t>or drag an image directly from your folder.</a:t>
            </a:r>
            <a:endParaRPr lang="en-GB" dirty="0"/>
          </a:p>
        </p:txBody>
      </p:sp>
      <p:sp>
        <p:nvSpPr>
          <p:cNvPr id="15" name="Tekstvak 14"/>
          <p:cNvSpPr txBox="1"/>
          <p:nvPr/>
        </p:nvSpPr>
        <p:spPr>
          <a:xfrm>
            <a:off x="0" y="-709380"/>
            <a:ext cx="121920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2400" b="0" cap="none" spc="0" baseline="0">
                <a:solidFill>
                  <a:schemeClr val="tx1"/>
                </a:solidFill>
                <a:latin typeface="+mj-lt"/>
              </a:rPr>
              <a:t>Text and image (25/75)</a:t>
            </a:r>
            <a:endParaRPr lang="en-GB" sz="2400" b="0" cap="none" spc="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457200" y="768486"/>
            <a:ext cx="11277601" cy="436954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/>
              <a:t>Click here to add title</a:t>
            </a:r>
            <a:endParaRPr lang="en-GB" dirty="0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406253DB-67BA-4B5D-9EE0-C5A9CC9848B1}"/>
              </a:ext>
            </a:extLst>
          </p:cNvPr>
          <p:cNvGrpSpPr/>
          <p:nvPr userDrawn="1"/>
        </p:nvGrpSpPr>
        <p:grpSpPr>
          <a:xfrm>
            <a:off x="457200" y="1144041"/>
            <a:ext cx="1530000" cy="72000"/>
            <a:chOff x="763588" y="838199"/>
            <a:chExt cx="2061624" cy="45720"/>
          </a:xfrm>
        </p:grpSpPr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42D6320-3855-4CB4-8A54-0C834CE7EF0C}"/>
                </a:ext>
              </a:extLst>
            </p:cNvPr>
            <p:cNvSpPr/>
            <p:nvPr/>
          </p:nvSpPr>
          <p:spPr>
            <a:xfrm>
              <a:off x="763588" y="838200"/>
              <a:ext cx="360000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0451F15-1BC4-4C5B-8F78-07098648BC5D}"/>
                </a:ext>
              </a:extLst>
            </p:cNvPr>
            <p:cNvSpPr/>
            <p:nvPr/>
          </p:nvSpPr>
          <p:spPr>
            <a:xfrm>
              <a:off x="1123588" y="838200"/>
              <a:ext cx="270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A42F8725-2704-419D-AFD3-8B1CB6D5FDC5}"/>
                </a:ext>
              </a:extLst>
            </p:cNvPr>
            <p:cNvSpPr/>
            <p:nvPr/>
          </p:nvSpPr>
          <p:spPr>
            <a:xfrm>
              <a:off x="1393588" y="838200"/>
              <a:ext cx="720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6BE0B27-0C46-46B0-9E8D-E726EAC32082}"/>
                </a:ext>
              </a:extLst>
            </p:cNvPr>
            <p:cNvSpPr/>
            <p:nvPr/>
          </p:nvSpPr>
          <p:spPr>
            <a:xfrm>
              <a:off x="2113588" y="838199"/>
              <a:ext cx="540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08DB153-52F1-4302-8777-BFCC6B113D20}"/>
                </a:ext>
              </a:extLst>
            </p:cNvPr>
            <p:cNvSpPr/>
            <p:nvPr/>
          </p:nvSpPr>
          <p:spPr>
            <a:xfrm>
              <a:off x="2653589" y="838199"/>
              <a:ext cx="17162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FFA8F178-5E74-4BA9-97D2-D619B25DEF67}"/>
              </a:ext>
            </a:extLst>
          </p:cNvPr>
          <p:cNvGrpSpPr/>
          <p:nvPr userDrawn="1"/>
        </p:nvGrpSpPr>
        <p:grpSpPr>
          <a:xfrm>
            <a:off x="12346582" y="-5444"/>
            <a:ext cx="2733484" cy="5703087"/>
            <a:chOff x="12346582" y="-5444"/>
            <a:chExt cx="2733484" cy="5703087"/>
          </a:xfrm>
        </p:grpSpPr>
        <p:grpSp>
          <p:nvGrpSpPr>
            <p:cNvPr id="44" name="bijsnijden">
              <a:extLst>
                <a:ext uri="{FF2B5EF4-FFF2-40B4-BE49-F238E27FC236}">
                  <a16:creationId xmlns:a16="http://schemas.microsoft.com/office/drawing/2014/main" id="{36505B89-8A11-4CA9-B0FA-3B7111E9DBE3}"/>
                </a:ext>
              </a:extLst>
            </p:cNvPr>
            <p:cNvGrpSpPr/>
            <p:nvPr userDrawn="1"/>
          </p:nvGrpSpPr>
          <p:grpSpPr>
            <a:xfrm>
              <a:off x="12346582" y="4706699"/>
              <a:ext cx="779464" cy="828260"/>
              <a:chOff x="13143038" y="5655940"/>
              <a:chExt cx="779464" cy="828260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3437CC27-77A8-4656-AE8A-D4979AEB269D}"/>
                  </a:ext>
                </a:extLst>
              </p:cNvPr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D5E2B9F1-1A4E-42B4-95D1-359A36A316A5}"/>
                    </a:ext>
                  </a:extLst>
                </p:cNvPr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66" name="Afbeelding 65">
                  <a:extLst>
                    <a:ext uri="{FF2B5EF4-FFF2-40B4-BE49-F238E27FC236}">
                      <a16:creationId xmlns:a16="http://schemas.microsoft.com/office/drawing/2014/main" id="{241154EA-E5A3-4B9C-8239-7E44103B72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865"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67" name="L-vorm 66">
                  <a:extLst>
                    <a:ext uri="{FF2B5EF4-FFF2-40B4-BE49-F238E27FC236}">
                      <a16:creationId xmlns:a16="http://schemas.microsoft.com/office/drawing/2014/main" id="{C8EA8CCF-4987-43CE-B52A-4269C7331C82}"/>
                    </a:ext>
                  </a:extLst>
                </p:cNvPr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L-vorm 67">
                  <a:extLst>
                    <a:ext uri="{FF2B5EF4-FFF2-40B4-BE49-F238E27FC236}">
                      <a16:creationId xmlns:a16="http://schemas.microsoft.com/office/drawing/2014/main" id="{39818DA3-FF93-4EFB-BBBB-08C25B755EAB}"/>
                    </a:ext>
                  </a:extLst>
                </p:cNvPr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en-GB" sz="1600" dirty="0" err="1">
                    <a:solidFill>
                      <a:schemeClr val="accent4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3" name="Tekstvak 76">
                <a:extLst>
                  <a:ext uri="{FF2B5EF4-FFF2-40B4-BE49-F238E27FC236}">
                    <a16:creationId xmlns:a16="http://schemas.microsoft.com/office/drawing/2014/main" id="{3C40F452-83E3-4001-BEF0-F39A9C270613}"/>
                  </a:ext>
                </a:extLst>
              </p:cNvPr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+mn-lt"/>
                    <a:cs typeface="Segoe UI Light" panose="020B0502040204020203" pitchFamily="34" charset="0"/>
                  </a:rPr>
                  <a:t>Crop</a:t>
                </a:r>
              </a:p>
            </p:txBody>
          </p:sp>
          <p:sp>
            <p:nvSpPr>
              <p:cNvPr id="64" name="Rechthoekige driehoek 63">
                <a:extLst>
                  <a:ext uri="{FF2B5EF4-FFF2-40B4-BE49-F238E27FC236}">
                    <a16:creationId xmlns:a16="http://schemas.microsoft.com/office/drawing/2014/main" id="{79F2A9CC-0CD6-472C-AD9A-B535F4D03600}"/>
                  </a:ext>
                </a:extLst>
              </p:cNvPr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en-GB" sz="1600" dirty="0" err="1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D99F06BA-C847-489A-A843-4EAB12BFD603}"/>
                </a:ext>
              </a:extLst>
            </p:cNvPr>
            <p:cNvSpPr/>
            <p:nvPr/>
          </p:nvSpPr>
          <p:spPr>
            <a:xfrm>
              <a:off x="12483705" y="-5444"/>
              <a:ext cx="2584447" cy="28846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en-GB" sz="1600" b="1" kern="0">
                  <a:solidFill>
                    <a:schemeClr val="tx2"/>
                  </a:solidFill>
                  <a:cs typeface="Segoe UI Light" panose="020B0502040204020203" pitchFamily="34" charset="0"/>
                </a:rPr>
                <a:t>INSERT IMAGE</a:t>
              </a:r>
              <a:endParaRPr lang="en-GB" sz="1600" b="1" kern="0" dirty="0">
                <a:solidFill>
                  <a:schemeClr val="tx2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46" name="Tekstvak 33">
              <a:extLst>
                <a:ext uri="{FF2B5EF4-FFF2-40B4-BE49-F238E27FC236}">
                  <a16:creationId xmlns:a16="http://schemas.microsoft.com/office/drawing/2014/main" id="{08AF0D28-0ED6-4F1B-8E43-685C78576F2E}"/>
                </a:ext>
              </a:extLst>
            </p:cNvPr>
            <p:cNvSpPr txBox="1"/>
            <p:nvPr/>
          </p:nvSpPr>
          <p:spPr>
            <a:xfrm>
              <a:off x="12483705" y="925366"/>
              <a:ext cx="2584447" cy="3784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image.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on the pictogram to insert an image.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7" name="Tekstvak 33">
              <a:extLst>
                <a:ext uri="{FF2B5EF4-FFF2-40B4-BE49-F238E27FC236}">
                  <a16:creationId xmlns:a16="http://schemas.microsoft.com/office/drawing/2014/main" id="{C9A4B5E8-03FB-4F26-AF23-1628CCDE3B65}"/>
                </a:ext>
              </a:extLst>
            </p:cNvPr>
            <p:cNvSpPr txBox="1"/>
            <p:nvPr/>
          </p:nvSpPr>
          <p:spPr>
            <a:xfrm>
              <a:off x="12479311" y="2599068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</a:t>
              </a: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the image you want to use </a:t>
              </a:r>
              <a:b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GB" sz="1200" b="0" i="0" u="none" strike="noStrike" kern="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lang="en-GB" sz="1200" b="1" kern="0" noProof="0">
                  <a:latin typeface="+mn-lt"/>
                  <a:cs typeface="Segoe UI Light" panose="020B0502040204020203" pitchFamily="34" charset="0"/>
                </a:rPr>
                <a:t>Insert’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BC5D7DE2-44EA-49FB-93B8-23709D82B5E8}"/>
                </a:ext>
              </a:extLst>
            </p:cNvPr>
            <p:cNvSpPr/>
            <p:nvPr/>
          </p:nvSpPr>
          <p:spPr>
            <a:xfrm>
              <a:off x="12483705" y="44208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8DBA0AE7-A7A7-4C4C-8E14-16137F153726}"/>
                </a:ext>
              </a:extLst>
            </p:cNvPr>
            <p:cNvSpPr/>
            <p:nvPr/>
          </p:nvSpPr>
          <p:spPr>
            <a:xfrm>
              <a:off x="12488780" y="213953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72F5EC91-90D5-400E-8F7B-A61E9AE60E4A}"/>
                </a:ext>
              </a:extLst>
            </p:cNvPr>
            <p:cNvCxnSpPr/>
            <p:nvPr/>
          </p:nvCxnSpPr>
          <p:spPr>
            <a:xfrm>
              <a:off x="12487778" y="283020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FC0FD65F-96E5-4C0E-9A4D-9F8A4CEA447F}"/>
                </a:ext>
              </a:extLst>
            </p:cNvPr>
            <p:cNvCxnSpPr/>
            <p:nvPr/>
          </p:nvCxnSpPr>
          <p:spPr>
            <a:xfrm>
              <a:off x="12479311" y="1987595"/>
              <a:ext cx="2592288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A410E299-86F8-413E-A342-FF3C01CF8F24}"/>
                </a:ext>
              </a:extLst>
            </p:cNvPr>
            <p:cNvCxnSpPr/>
            <p:nvPr/>
          </p:nvCxnSpPr>
          <p:spPr>
            <a:xfrm>
              <a:off x="12470972" y="3552420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3" name="Icoontje afbeelding">
              <a:extLst>
                <a:ext uri="{FF2B5EF4-FFF2-40B4-BE49-F238E27FC236}">
                  <a16:creationId xmlns:a16="http://schemas.microsoft.com/office/drawing/2014/main" id="{D6719010-003C-44D7-8A17-5ACEE0F7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1" y="1393400"/>
              <a:ext cx="415522" cy="415522"/>
            </a:xfrm>
            <a:prstGeom prst="rect">
              <a:avLst/>
            </a:prstGeom>
          </p:spPr>
        </p:pic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69985453-9207-4570-8B3E-5894E268DAA4}"/>
                </a:ext>
              </a:extLst>
            </p:cNvPr>
            <p:cNvSpPr txBox="1"/>
            <p:nvPr/>
          </p:nvSpPr>
          <p:spPr>
            <a:xfrm>
              <a:off x="12479311" y="4189919"/>
              <a:ext cx="2588841" cy="4000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If you want to scale or drag the image go to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‘Picture Tools’ </a:t>
              </a:r>
              <a:r>
                <a:rPr lang="en-GB" sz="1200" kern="0"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lang="en-GB" sz="1200" b="1" kern="0">
                  <a:latin typeface="+mn-lt"/>
                  <a:cs typeface="Segoe UI Light" panose="020B0502040204020203" pitchFamily="34" charset="0"/>
                </a:rPr>
                <a:t>‘Crop’</a:t>
              </a:r>
              <a:endParaRPr lang="en-GB" sz="1200" b="1" kern="0" dirty="0"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311592DF-4A07-485E-A0EB-681F1152ABED}"/>
                </a:ext>
              </a:extLst>
            </p:cNvPr>
            <p:cNvSpPr/>
            <p:nvPr/>
          </p:nvSpPr>
          <p:spPr>
            <a:xfrm>
              <a:off x="12488779" y="3705057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7F52756A-08BF-4D38-8014-559DCAA23981}"/>
                </a:ext>
              </a:extLst>
            </p:cNvPr>
            <p:cNvCxnSpPr/>
            <p:nvPr/>
          </p:nvCxnSpPr>
          <p:spPr>
            <a:xfrm>
              <a:off x="12470972" y="5697643"/>
              <a:ext cx="260800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3E1BB43D-DDE7-4897-A9BC-8F550EFD03F5}"/>
                </a:ext>
              </a:extLst>
            </p:cNvPr>
            <p:cNvGrpSpPr/>
            <p:nvPr/>
          </p:nvGrpSpPr>
          <p:grpSpPr>
            <a:xfrm>
              <a:off x="12471673" y="3095595"/>
              <a:ext cx="1114138" cy="297656"/>
              <a:chOff x="13560784" y="3471416"/>
              <a:chExt cx="1114138" cy="297656"/>
            </a:xfrm>
          </p:grpSpPr>
          <p:sp>
            <p:nvSpPr>
              <p:cNvPr id="58" name="Afgeronde rechthoek 63">
                <a:extLst>
                  <a:ext uri="{FF2B5EF4-FFF2-40B4-BE49-F238E27FC236}">
                    <a16:creationId xmlns:a16="http://schemas.microsoft.com/office/drawing/2014/main" id="{DF157581-5846-4EBE-BAA6-7FEFEED34233}"/>
                  </a:ext>
                </a:extLst>
              </p:cNvPr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Tekstvak 81">
                <a:extLst>
                  <a:ext uri="{FF2B5EF4-FFF2-40B4-BE49-F238E27FC236}">
                    <a16:creationId xmlns:a16="http://schemas.microsoft.com/office/drawing/2014/main" id="{F036036D-72D1-40C5-B6EC-8C36F75A0E59}"/>
                  </a:ext>
                </a:extLst>
              </p:cNvPr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000" dirty="0">
                    <a:latin typeface="+mn-lt"/>
                  </a:rPr>
                  <a:t>Insert</a:t>
                </a:r>
              </a:p>
            </p:txBody>
          </p: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18FEDC1B-0443-49AE-BDBD-593586404EDE}"/>
                  </a:ext>
                </a:extLst>
              </p:cNvPr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Gelijkbenige driehoek 60">
                <a:extLst>
                  <a:ext uri="{FF2B5EF4-FFF2-40B4-BE49-F238E27FC236}">
                    <a16:creationId xmlns:a16="http://schemas.microsoft.com/office/drawing/2014/main" id="{67552FEB-62E1-4EBA-90D5-6140234584AA}"/>
                  </a:ext>
                </a:extLst>
              </p:cNvPr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908365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80995"/>
            <a:ext cx="5638800" cy="4883305"/>
          </a:xfrm>
          <a:prstGeom prst="rect">
            <a:avLst/>
          </a:prstGeom>
        </p:spPr>
        <p:txBody>
          <a:bodyPr vert="horz" lIns="0" tIns="0" rIns="180000" bIns="0" rtlCol="0" anchor="t">
            <a:noAutofit/>
          </a:bodyPr>
          <a:lstStyle/>
          <a:p>
            <a:pPr lvl="0"/>
            <a:r>
              <a:rPr lang="nl-NL" dirty="0"/>
              <a:t>Click here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tekst. </a:t>
            </a:r>
            <a:r>
              <a:rPr lang="nl-NL" dirty="0" err="1"/>
              <a:t>Need</a:t>
            </a:r>
            <a:r>
              <a:rPr lang="nl-NL" dirty="0"/>
              <a:t> help? We </a:t>
            </a:r>
            <a:r>
              <a:rPr lang="nl-NL" dirty="0" err="1"/>
              <a:t>placed</a:t>
            </a:r>
            <a:r>
              <a:rPr lang="nl-NL" dirty="0"/>
              <a:t> </a:t>
            </a:r>
            <a:r>
              <a:rPr lang="nl-NL" dirty="0" err="1"/>
              <a:t>additional</a:t>
            </a:r>
            <a:r>
              <a:rPr lang="nl-NL" dirty="0"/>
              <a:t> </a:t>
            </a:r>
            <a:r>
              <a:rPr lang="nl-NL" dirty="0" err="1"/>
              <a:t>instructions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sides of </a:t>
            </a:r>
            <a:r>
              <a:rPr lang="nl-NL" dirty="0" err="1"/>
              <a:t>the</a:t>
            </a:r>
            <a:r>
              <a:rPr lang="nl-NL" dirty="0"/>
              <a:t> slides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 err="1"/>
              <a:t>Title</a:t>
            </a:r>
            <a:endParaRPr lang="nl-NL" dirty="0"/>
          </a:p>
          <a:p>
            <a:pPr lvl="4"/>
            <a:r>
              <a:rPr lang="nl-NL" dirty="0" err="1"/>
              <a:t>Numeric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</a:t>
            </a:r>
          </a:p>
          <a:p>
            <a:pPr lvl="7"/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6947117"/>
            <a:ext cx="4038600" cy="1923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85CB7-736B-45D6-89CB-168230E3D6FE}" type="datetime1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52900" y="6947117"/>
            <a:ext cx="3886200" cy="1923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err="1"/>
              <a:t>Footer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53400" y="6947117"/>
            <a:ext cx="4038600" cy="1923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A440A-7106-48B6-A0C0-E9D3D466DEA2}" type="slidenum">
              <a:rPr lang="nl-NL" smtClean="0"/>
              <a:t>‹#›</a:t>
            </a:fld>
            <a:endParaRPr lang="nl-NL"/>
          </a:p>
        </p:txBody>
      </p:sp>
      <p:grpSp>
        <p:nvGrpSpPr>
          <p:cNvPr id="14" name="GRID" hidden="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hthoek 14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hthoek 15"/>
            <p:cNvSpPr/>
            <p:nvPr/>
          </p:nvSpPr>
          <p:spPr>
            <a:xfrm>
              <a:off x="11734800" y="0"/>
              <a:ext cx="457200" cy="6858000"/>
            </a:xfrm>
            <a:prstGeom prst="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hthoek 16"/>
            <p:cNvSpPr/>
            <p:nvPr/>
          </p:nvSpPr>
          <p:spPr>
            <a:xfrm rot="5400000">
              <a:off x="5867400" y="-5867400"/>
              <a:ext cx="457200" cy="12192000"/>
            </a:xfrm>
            <a:prstGeom prst="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hthoek 17"/>
            <p:cNvSpPr/>
            <p:nvPr/>
          </p:nvSpPr>
          <p:spPr>
            <a:xfrm rot="5400000">
              <a:off x="5867400" y="-4661960"/>
              <a:ext cx="457200" cy="12192000"/>
            </a:xfrm>
            <a:prstGeom prst="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hthoek 18"/>
            <p:cNvSpPr/>
            <p:nvPr/>
          </p:nvSpPr>
          <p:spPr>
            <a:xfrm rot="5400000">
              <a:off x="5867400" y="533400"/>
              <a:ext cx="457200" cy="12192000"/>
            </a:xfrm>
            <a:prstGeom prst="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kstvak 19"/>
          <p:cNvSpPr txBox="1"/>
          <p:nvPr/>
        </p:nvSpPr>
        <p:spPr>
          <a:xfrm>
            <a:off x="3860551" y="-972751"/>
            <a:ext cx="449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pc="300">
                <a:solidFill>
                  <a:schemeClr val="tx2"/>
                </a:solidFill>
                <a:latin typeface="+mn-lt"/>
              </a:rPr>
              <a:t>ENZA ZADEN</a:t>
            </a:r>
            <a:endParaRPr lang="en-GB" spc="3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878325"/>
            <a:ext cx="11277600" cy="436954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Click here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title</a:t>
            </a:r>
            <a:br>
              <a:rPr lang="nl-NL" dirty="0"/>
            </a:br>
            <a:endParaRPr lang="nl-NL" dirty="0"/>
          </a:p>
        </p:txBody>
      </p:sp>
      <p:sp>
        <p:nvSpPr>
          <p:cNvPr id="87" name="Tekstvak 12">
            <a:extLst>
              <a:ext uri="{FF2B5EF4-FFF2-40B4-BE49-F238E27FC236}">
                <a16:creationId xmlns:a16="http://schemas.microsoft.com/office/drawing/2014/main" id="{77F291AF-D744-4F2E-8619-98665BCD6ACC}"/>
              </a:ext>
            </a:extLst>
          </p:cNvPr>
          <p:cNvSpPr txBox="1"/>
          <p:nvPr userDrawn="1"/>
        </p:nvSpPr>
        <p:spPr>
          <a:xfrm>
            <a:off x="355600" y="398946"/>
            <a:ext cx="150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cap="all" dirty="0">
                <a:solidFill>
                  <a:schemeClr val="tx2"/>
                </a:solidFill>
                <a:cs typeface="Calibri" panose="020F0502020204030204" pitchFamily="34" charset="0"/>
              </a:rPr>
              <a:t>ENZA ZAdeN</a:t>
            </a:r>
            <a:endParaRPr lang="en-US" sz="1400" cap="all" dirty="0">
              <a:solidFill>
                <a:schemeClr val="tx2"/>
              </a:solidFill>
              <a:effectLst/>
              <a:cs typeface="Calibri" panose="020F0502020204030204" pitchFamily="34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21818AD-65C6-4E68-BFD8-FBA47925E2E4}"/>
              </a:ext>
            </a:extLst>
          </p:cNvPr>
          <p:cNvGrpSpPr/>
          <p:nvPr userDrawn="1"/>
        </p:nvGrpSpPr>
        <p:grpSpPr>
          <a:xfrm>
            <a:off x="-2959433" y="0"/>
            <a:ext cx="2688057" cy="4887291"/>
            <a:chOff x="-2959433" y="0"/>
            <a:chExt cx="2688057" cy="4887291"/>
          </a:xfrm>
        </p:grpSpPr>
        <p:pic>
          <p:nvPicPr>
            <p:cNvPr id="91" name="Afbeelding 90">
              <a:extLst>
                <a:ext uri="{FF2B5EF4-FFF2-40B4-BE49-F238E27FC236}">
                  <a16:creationId xmlns:a16="http://schemas.microsoft.com/office/drawing/2014/main" id="{353B058E-EE62-49C2-8D4E-BD59E38F9D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8" r="65982" b="30291"/>
            <a:stretch/>
          </p:blipFill>
          <p:spPr>
            <a:xfrm>
              <a:off x="-2628064" y="1572704"/>
              <a:ext cx="2310851" cy="3189996"/>
            </a:xfrm>
            <a:prstGeom prst="rect">
              <a:avLst/>
            </a:prstGeom>
          </p:spPr>
        </p:pic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D7A6BC30-730B-47EA-ABC6-E77256D19510}"/>
                </a:ext>
              </a:extLst>
            </p:cNvPr>
            <p:cNvGrpSpPr/>
            <p:nvPr userDrawn="1"/>
          </p:nvGrpSpPr>
          <p:grpSpPr>
            <a:xfrm>
              <a:off x="-2959433" y="0"/>
              <a:ext cx="2688057" cy="4887291"/>
              <a:chOff x="-2959433" y="399561"/>
              <a:chExt cx="2688057" cy="4887291"/>
            </a:xfrm>
          </p:grpSpPr>
          <p:grpSp>
            <p:nvGrpSpPr>
              <p:cNvPr id="93" name="Instructie Tekst">
                <a:extLst>
                  <a:ext uri="{FF2B5EF4-FFF2-40B4-BE49-F238E27FC236}">
                    <a16:creationId xmlns:a16="http://schemas.microsoft.com/office/drawing/2014/main" id="{99B6504B-72CF-4A19-806F-56D2ADEE9846}"/>
                  </a:ext>
                </a:extLst>
              </p:cNvPr>
              <p:cNvGrpSpPr/>
              <p:nvPr userDrawn="1"/>
            </p:nvGrpSpPr>
            <p:grpSpPr>
              <a:xfrm>
                <a:off x="-2959433" y="399561"/>
                <a:ext cx="2688057" cy="4887291"/>
                <a:chOff x="-2959433" y="399561"/>
                <a:chExt cx="2688057" cy="4887291"/>
              </a:xfrm>
            </p:grpSpPr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60FF7D87-A063-420A-8B39-78EBB9DB8C5C}"/>
                    </a:ext>
                  </a:extLst>
                </p:cNvPr>
                <p:cNvSpPr/>
                <p:nvPr userDrawn="1"/>
              </p:nvSpPr>
              <p:spPr>
                <a:xfrm>
                  <a:off x="-2959433" y="399561"/>
                  <a:ext cx="2572469" cy="28034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 LEVELS</a:t>
                  </a:r>
                </a:p>
              </p:txBody>
            </p:sp>
            <p:sp>
              <p:nvSpPr>
                <p:cNvPr id="97" name="Ovaal 96">
                  <a:extLst>
                    <a:ext uri="{FF2B5EF4-FFF2-40B4-BE49-F238E27FC236}">
                      <a16:creationId xmlns:a16="http://schemas.microsoft.com/office/drawing/2014/main" id="{399F1261-2644-407E-817D-7469567A2AC3}"/>
                    </a:ext>
                  </a:extLst>
                </p:cNvPr>
                <p:cNvSpPr/>
                <p:nvPr userDrawn="1"/>
              </p:nvSpPr>
              <p:spPr>
                <a:xfrm>
                  <a:off x="-2959433" y="1962392"/>
                  <a:ext cx="260914" cy="259683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1</a:t>
                  </a:r>
                </a:p>
              </p:txBody>
            </p:sp>
            <p:sp>
              <p:nvSpPr>
                <p:cNvPr id="98" name="Ovaal 97">
                  <a:extLst>
                    <a:ext uri="{FF2B5EF4-FFF2-40B4-BE49-F238E27FC236}">
                      <a16:creationId xmlns:a16="http://schemas.microsoft.com/office/drawing/2014/main" id="{966E68C5-C9F2-47BF-894C-149FBBF11F3D}"/>
                    </a:ext>
                  </a:extLst>
                </p:cNvPr>
                <p:cNvSpPr/>
                <p:nvPr userDrawn="1"/>
              </p:nvSpPr>
              <p:spPr>
                <a:xfrm>
                  <a:off x="-2959433" y="2448615"/>
                  <a:ext cx="260914" cy="259683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2</a:t>
                  </a:r>
                </a:p>
              </p:txBody>
            </p:sp>
            <p:sp>
              <p:nvSpPr>
                <p:cNvPr id="99" name="Ovaal 98">
                  <a:extLst>
                    <a:ext uri="{FF2B5EF4-FFF2-40B4-BE49-F238E27FC236}">
                      <a16:creationId xmlns:a16="http://schemas.microsoft.com/office/drawing/2014/main" id="{2E28D141-A0F6-464F-B9FB-2AD80CCF0A2F}"/>
                    </a:ext>
                  </a:extLst>
                </p:cNvPr>
                <p:cNvSpPr/>
                <p:nvPr userDrawn="1"/>
              </p:nvSpPr>
              <p:spPr>
                <a:xfrm>
                  <a:off x="-2959433" y="2934838"/>
                  <a:ext cx="260914" cy="259683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3</a:t>
                  </a:r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262CB538-1E16-4205-B36F-A307DB9F9BEF}"/>
                    </a:ext>
                  </a:extLst>
                </p:cNvPr>
                <p:cNvSpPr/>
                <p:nvPr userDrawn="1"/>
              </p:nvSpPr>
              <p:spPr>
                <a:xfrm>
                  <a:off x="-2959433" y="3421061"/>
                  <a:ext cx="260914" cy="259683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4</a:t>
                  </a:r>
                </a:p>
              </p:txBody>
            </p:sp>
            <p:cxnSp>
              <p:nvCxnSpPr>
                <p:cNvPr id="101" name="Rechte verbindingslijn 100">
                  <a:extLst>
                    <a:ext uri="{FF2B5EF4-FFF2-40B4-BE49-F238E27FC236}">
                      <a16:creationId xmlns:a16="http://schemas.microsoft.com/office/drawing/2014/main" id="{450E683E-5D04-4B5B-88F2-6D12F4E61CAB}"/>
                    </a:ext>
                  </a:extLst>
                </p:cNvPr>
                <p:cNvCxnSpPr/>
                <p:nvPr userDrawn="1"/>
              </p:nvCxnSpPr>
              <p:spPr>
                <a:xfrm>
                  <a:off x="-2959100" y="679905"/>
                  <a:ext cx="267447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</p:cxnSp>
            <p:cxnSp>
              <p:nvCxnSpPr>
                <p:cNvPr id="102" name="Rechte verbindingslijn 101">
                  <a:extLst>
                    <a:ext uri="{FF2B5EF4-FFF2-40B4-BE49-F238E27FC236}">
                      <a16:creationId xmlns:a16="http://schemas.microsoft.com/office/drawing/2014/main" id="{3D8FBAEA-3D36-4915-9B05-50C04AE9EFED}"/>
                    </a:ext>
                  </a:extLst>
                </p:cNvPr>
                <p:cNvCxnSpPr/>
                <p:nvPr userDrawn="1"/>
              </p:nvCxnSpPr>
              <p:spPr>
                <a:xfrm>
                  <a:off x="-2959100" y="1841989"/>
                  <a:ext cx="266137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</p:cxnSp>
            <p:cxnSp>
              <p:nvCxnSpPr>
                <p:cNvPr id="103" name="Rechte verbindingslijn 102">
                  <a:extLst>
                    <a:ext uri="{FF2B5EF4-FFF2-40B4-BE49-F238E27FC236}">
                      <a16:creationId xmlns:a16="http://schemas.microsoft.com/office/drawing/2014/main" id="{657C9C0D-8C2A-4922-B8DE-9DFF9DDFAB12}"/>
                    </a:ext>
                  </a:extLst>
                </p:cNvPr>
                <p:cNvCxnSpPr/>
                <p:nvPr userDrawn="1"/>
              </p:nvCxnSpPr>
              <p:spPr>
                <a:xfrm>
                  <a:off x="-2959100" y="5286852"/>
                  <a:ext cx="266137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</p:cxn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2FBAA61A-8EF4-4963-A28A-3014EB38EC2E}"/>
                    </a:ext>
                  </a:extLst>
                </p:cNvPr>
                <p:cNvGrpSpPr/>
                <p:nvPr userDrawn="1"/>
              </p:nvGrpSpPr>
              <p:grpSpPr>
                <a:xfrm>
                  <a:off x="-1948476" y="816741"/>
                  <a:ext cx="409108" cy="427699"/>
                  <a:chOff x="-1085063" y="758027"/>
                  <a:chExt cx="633799" cy="622540"/>
                </a:xfrm>
              </p:grpSpPr>
              <p:sp>
                <p:nvSpPr>
                  <p:cNvPr id="150" name="Afgeronde rechthoek 282">
                    <a:extLst>
                      <a:ext uri="{FF2B5EF4-FFF2-40B4-BE49-F238E27FC236}">
                        <a16:creationId xmlns:a16="http://schemas.microsoft.com/office/drawing/2014/main" id="{0DB211DD-5003-4843-AC68-3A2F21D880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1085063" y="758027"/>
                    <a:ext cx="633799" cy="622540"/>
                  </a:xfrm>
                  <a:prstGeom prst="roundRect">
                    <a:avLst>
                      <a:gd name="adj" fmla="val 10944"/>
                    </a:avLst>
                  </a:prstGeom>
                  <a:solidFill>
                    <a:srgbClr val="FFFFFF"/>
                  </a:solidFill>
                  <a:ln w="12700" cap="flat" cmpd="sng" algn="ctr">
                    <a:solidFill>
                      <a:schemeClr val="tx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151" name="Groep 150">
                    <a:extLst>
                      <a:ext uri="{FF2B5EF4-FFF2-40B4-BE49-F238E27FC236}">
                        <a16:creationId xmlns:a16="http://schemas.microsoft.com/office/drawing/2014/main" id="{047F2B4D-6632-458B-9E72-A7A8443D93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977746" y="864082"/>
                    <a:ext cx="419166" cy="410430"/>
                    <a:chOff x="6366933" y="309013"/>
                    <a:chExt cx="1901295" cy="1861668"/>
                  </a:xfrm>
                  <a:solidFill>
                    <a:srgbClr val="000000"/>
                  </a:solidFill>
                </p:grpSpPr>
                <p:sp>
                  <p:nvSpPr>
                    <p:cNvPr id="152" name="Rechthoek 151">
                      <a:extLst>
                        <a:ext uri="{FF2B5EF4-FFF2-40B4-BE49-F238E27FC236}">
                          <a16:creationId xmlns:a16="http://schemas.microsoft.com/office/drawing/2014/main" id="{8B17CC33-B2C3-4169-9A54-16F06DC1232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6608189" y="535149"/>
                      <a:ext cx="45757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3" name="Rechthoek 152">
                      <a:extLst>
                        <a:ext uri="{FF2B5EF4-FFF2-40B4-BE49-F238E27FC236}">
                          <a16:creationId xmlns:a16="http://schemas.microsoft.com/office/drawing/2014/main" id="{18B1F9EB-D85F-42CE-BB0B-E1D8E23792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6608189" y="1512611"/>
                      <a:ext cx="45757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4" name="Rechthoek 153">
                      <a:extLst>
                        <a:ext uri="{FF2B5EF4-FFF2-40B4-BE49-F238E27FC236}">
                          <a16:creationId xmlns:a16="http://schemas.microsoft.com/office/drawing/2014/main" id="{34FAE8E2-23D7-42A3-AE3A-DD5E3A4B45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6608189" y="1780625"/>
                      <a:ext cx="45757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5" name="Rechthoek 154">
                      <a:extLst>
                        <a:ext uri="{FF2B5EF4-FFF2-40B4-BE49-F238E27FC236}">
                          <a16:creationId xmlns:a16="http://schemas.microsoft.com/office/drawing/2014/main" id="{B89298B5-5643-42C6-A17E-49F734BE5D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535149"/>
                      <a:ext cx="10159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6" name="Rechthoek 155">
                      <a:extLst>
                        <a:ext uri="{FF2B5EF4-FFF2-40B4-BE49-F238E27FC236}">
                          <a16:creationId xmlns:a16="http://schemas.microsoft.com/office/drawing/2014/main" id="{0B78B94D-4C5E-44E2-8BE3-B507EB7FA9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1512611"/>
                      <a:ext cx="10159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D12180C6-8FBD-46FE-BF4D-DD97949019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1780625"/>
                      <a:ext cx="1777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23799E62-37CA-4484-9DFE-D8FE0CF1A9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854236"/>
                      <a:ext cx="10159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59" name="Rechthoek 158">
                      <a:extLst>
                        <a:ext uri="{FF2B5EF4-FFF2-40B4-BE49-F238E27FC236}">
                          <a16:creationId xmlns:a16="http://schemas.microsoft.com/office/drawing/2014/main" id="{652E6E34-9040-47EC-BE55-79FDA4192D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1191263"/>
                      <a:ext cx="606415" cy="1990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60" name="Rechthoek 159">
                      <a:extLst>
                        <a:ext uri="{FF2B5EF4-FFF2-40B4-BE49-F238E27FC236}">
                          <a16:creationId xmlns:a16="http://schemas.microsoft.com/office/drawing/2014/main" id="{C3AD4EA0-6293-4371-890F-75FE8A9901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309013"/>
                      <a:ext cx="8889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61" name="Rechthoek 160">
                      <a:extLst>
                        <a:ext uri="{FF2B5EF4-FFF2-40B4-BE49-F238E27FC236}">
                          <a16:creationId xmlns:a16="http://schemas.microsoft.com/office/drawing/2014/main" id="{AAC3857A-744C-4C44-8829-459A3EC84F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7252238" y="2021132"/>
                      <a:ext cx="8889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62" name="Vrije vorm 294">
                      <a:extLst>
                        <a:ext uri="{FF2B5EF4-FFF2-40B4-BE49-F238E27FC236}">
                          <a16:creationId xmlns:a16="http://schemas.microsoft.com/office/drawing/2014/main" id="{E7321437-2F16-4BE6-AF76-3F42D3E8184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6366933" y="804333"/>
                      <a:ext cx="762000" cy="575734"/>
                    </a:xfrm>
                    <a:custGeom>
                      <a:avLst/>
                      <a:gdLst>
                        <a:gd name="connsiteX0" fmla="*/ 635000 w 762000"/>
                        <a:gd name="connsiteY0" fmla="*/ 0 h 575734"/>
                        <a:gd name="connsiteX1" fmla="*/ 482600 w 762000"/>
                        <a:gd name="connsiteY1" fmla="*/ 203200 h 575734"/>
                        <a:gd name="connsiteX2" fmla="*/ 762000 w 762000"/>
                        <a:gd name="connsiteY2" fmla="*/ 203200 h 575734"/>
                        <a:gd name="connsiteX3" fmla="*/ 762000 w 762000"/>
                        <a:gd name="connsiteY3" fmla="*/ 364067 h 575734"/>
                        <a:gd name="connsiteX4" fmla="*/ 482600 w 762000"/>
                        <a:gd name="connsiteY4" fmla="*/ 364067 h 575734"/>
                        <a:gd name="connsiteX5" fmla="*/ 635000 w 762000"/>
                        <a:gd name="connsiteY5" fmla="*/ 575734 h 575734"/>
                        <a:gd name="connsiteX6" fmla="*/ 524933 w 762000"/>
                        <a:gd name="connsiteY6" fmla="*/ 575734 h 575734"/>
                        <a:gd name="connsiteX7" fmla="*/ 0 w 762000"/>
                        <a:gd name="connsiteY7" fmla="*/ 313267 h 575734"/>
                        <a:gd name="connsiteX8" fmla="*/ 533400 w 762000"/>
                        <a:gd name="connsiteY8" fmla="*/ 0 h 575734"/>
                        <a:gd name="connsiteX9" fmla="*/ 635000 w 762000"/>
                        <a:gd name="connsiteY9" fmla="*/ 0 h 5757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2000" h="575734">
                          <a:moveTo>
                            <a:pt x="635000" y="0"/>
                          </a:moveTo>
                          <a:lnTo>
                            <a:pt x="482600" y="203200"/>
                          </a:lnTo>
                          <a:lnTo>
                            <a:pt x="762000" y="203200"/>
                          </a:lnTo>
                          <a:lnTo>
                            <a:pt x="762000" y="364067"/>
                          </a:lnTo>
                          <a:lnTo>
                            <a:pt x="482600" y="364067"/>
                          </a:lnTo>
                          <a:lnTo>
                            <a:pt x="635000" y="575734"/>
                          </a:lnTo>
                          <a:lnTo>
                            <a:pt x="524933" y="575734"/>
                          </a:lnTo>
                          <a:lnTo>
                            <a:pt x="0" y="313267"/>
                          </a:lnTo>
                          <a:lnTo>
                            <a:pt x="533400" y="0"/>
                          </a:lnTo>
                          <a:lnTo>
                            <a:pt x="63500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3D725FC0-148F-4FD6-9FA6-7370F32AF1D4}"/>
                    </a:ext>
                  </a:extLst>
                </p:cNvPr>
                <p:cNvGrpSpPr/>
                <p:nvPr/>
              </p:nvGrpSpPr>
              <p:grpSpPr>
                <a:xfrm>
                  <a:off x="-2950232" y="1207835"/>
                  <a:ext cx="532929" cy="509563"/>
                  <a:chOff x="-2880382" y="802341"/>
                  <a:chExt cx="532929" cy="509563"/>
                </a:xfrm>
              </p:grpSpPr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41393217-257F-4AF7-A72D-7299A455A44C}"/>
                      </a:ext>
                    </a:extLst>
                  </p:cNvPr>
                  <p:cNvSpPr/>
                  <p:nvPr/>
                </p:nvSpPr>
                <p:spPr>
                  <a:xfrm>
                    <a:off x="-2880382" y="802341"/>
                    <a:ext cx="532929" cy="50956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</a:endParaRPr>
                  </a:p>
                </p:txBody>
              </p:sp>
              <p:pic>
                <p:nvPicPr>
                  <p:cNvPr id="129" name="Picture 2">
                    <a:extLst>
                      <a:ext uri="{FF2B5EF4-FFF2-40B4-BE49-F238E27FC236}">
                        <a16:creationId xmlns:a16="http://schemas.microsoft.com/office/drawing/2014/main" id="{925B98B9-F518-41AA-9CEC-A3F50DCDEE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635852" y="822181"/>
                    <a:ext cx="226442" cy="2089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0" name="Picture 3">
                    <a:extLst>
                      <a:ext uri="{FF2B5EF4-FFF2-40B4-BE49-F238E27FC236}">
                        <a16:creationId xmlns:a16="http://schemas.microsoft.com/office/drawing/2014/main" id="{44957FF8-728D-4481-A124-224CD37FCC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848026" y="822181"/>
                    <a:ext cx="207168" cy="2135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131" name="Groep 130">
                    <a:extLst>
                      <a:ext uri="{FF2B5EF4-FFF2-40B4-BE49-F238E27FC236}">
                        <a16:creationId xmlns:a16="http://schemas.microsoft.com/office/drawing/2014/main" id="{5BC6E3E8-0E06-4CB0-905B-51BF27FD608A}"/>
                      </a:ext>
                    </a:extLst>
                  </p:cNvPr>
                  <p:cNvGrpSpPr/>
                  <p:nvPr/>
                </p:nvGrpSpPr>
                <p:grpSpPr>
                  <a:xfrm>
                    <a:off x="-2802433" y="1123442"/>
                    <a:ext cx="132915" cy="104889"/>
                    <a:chOff x="-2796392" y="1123442"/>
                    <a:chExt cx="120832" cy="104889"/>
                  </a:xfrm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709181E8-5DDB-475C-80C5-7F197C452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96392" y="1123442"/>
                      <a:ext cx="120832" cy="1162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6" name="Rechthoek 145">
                      <a:extLst>
                        <a:ext uri="{FF2B5EF4-FFF2-40B4-BE49-F238E27FC236}">
                          <a16:creationId xmlns:a16="http://schemas.microsoft.com/office/drawing/2014/main" id="{58988001-8F5A-462E-82D2-8352548AA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96392" y="1146758"/>
                      <a:ext cx="120832" cy="1162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3F03B6B0-F233-425C-89A8-E40FCA5588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96392" y="1193390"/>
                      <a:ext cx="120832" cy="1162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10073A87-B752-4A3C-AFD7-E17C130E7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96392" y="1216707"/>
                      <a:ext cx="120832" cy="1162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9" name="Rechthoek 148">
                      <a:extLst>
                        <a:ext uri="{FF2B5EF4-FFF2-40B4-BE49-F238E27FC236}">
                          <a16:creationId xmlns:a16="http://schemas.microsoft.com/office/drawing/2014/main" id="{66629E8E-8BCF-4D67-9480-9D3CAEED2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96392" y="1170074"/>
                      <a:ext cx="120832" cy="1162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8F81BADB-7663-4C04-A5F0-0AC936C88619}"/>
                      </a:ext>
                    </a:extLst>
                  </p:cNvPr>
                  <p:cNvGrpSpPr/>
                  <p:nvPr/>
                </p:nvGrpSpPr>
                <p:grpSpPr>
                  <a:xfrm>
                    <a:off x="-2575435" y="1123442"/>
                    <a:ext cx="133931" cy="104889"/>
                    <a:chOff x="-2556734" y="1123442"/>
                    <a:chExt cx="147324" cy="104889"/>
                  </a:xfrm>
                </p:grpSpPr>
                <p:grpSp>
                  <p:nvGrpSpPr>
                    <p:cNvPr id="133" name="Groep 132">
                      <a:extLst>
                        <a:ext uri="{FF2B5EF4-FFF2-40B4-BE49-F238E27FC236}">
                          <a16:creationId xmlns:a16="http://schemas.microsoft.com/office/drawing/2014/main" id="{4F6EDF2D-FAA2-41EC-8B76-BE2CAA81F9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556734" y="1123442"/>
                      <a:ext cx="68206" cy="104889"/>
                      <a:chOff x="-2796392" y="1123442"/>
                      <a:chExt cx="120832" cy="104889"/>
                    </a:xfrm>
                  </p:grpSpPr>
                  <p:sp>
                    <p:nvSpPr>
                      <p:cNvPr id="140" name="Rechthoek 139">
                        <a:extLst>
                          <a:ext uri="{FF2B5EF4-FFF2-40B4-BE49-F238E27FC236}">
                            <a16:creationId xmlns:a16="http://schemas.microsoft.com/office/drawing/2014/main" id="{1BE1AB46-1BE3-4704-A163-72EC64B51F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23442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41" name="Rechthoek 140">
                        <a:extLst>
                          <a:ext uri="{FF2B5EF4-FFF2-40B4-BE49-F238E27FC236}">
                            <a16:creationId xmlns:a16="http://schemas.microsoft.com/office/drawing/2014/main" id="{CFCCE975-3DB1-4808-A9AE-4B32FF2F2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46758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42" name="Rechthoek 141">
                        <a:extLst>
                          <a:ext uri="{FF2B5EF4-FFF2-40B4-BE49-F238E27FC236}">
                            <a16:creationId xmlns:a16="http://schemas.microsoft.com/office/drawing/2014/main" id="{D13101BA-5E71-432A-BDD4-9CC1CCFA6E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93390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43" name="Rechthoek 142">
                        <a:extLst>
                          <a:ext uri="{FF2B5EF4-FFF2-40B4-BE49-F238E27FC236}">
                            <a16:creationId xmlns:a16="http://schemas.microsoft.com/office/drawing/2014/main" id="{E686A195-5992-404A-903C-E2FFFF4DD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216707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44" name="Rechthoek 143">
                        <a:extLst>
                          <a:ext uri="{FF2B5EF4-FFF2-40B4-BE49-F238E27FC236}">
                            <a16:creationId xmlns:a16="http://schemas.microsoft.com/office/drawing/2014/main" id="{9DEA9652-6AA6-401B-BA83-C5F354456E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70074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4" name="Groep 133">
                      <a:extLst>
                        <a:ext uri="{FF2B5EF4-FFF2-40B4-BE49-F238E27FC236}">
                          <a16:creationId xmlns:a16="http://schemas.microsoft.com/office/drawing/2014/main" id="{C5EF9A06-FCC0-4F30-8EFA-388B91CF90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477616" y="1123442"/>
                      <a:ext cx="68206" cy="104889"/>
                      <a:chOff x="-2796392" y="1123442"/>
                      <a:chExt cx="120832" cy="104889"/>
                    </a:xfrm>
                  </p:grpSpPr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DC945098-3FF0-4C95-A526-004783DC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23442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36" name="Rechthoek 135">
                        <a:extLst>
                          <a:ext uri="{FF2B5EF4-FFF2-40B4-BE49-F238E27FC236}">
                            <a16:creationId xmlns:a16="http://schemas.microsoft.com/office/drawing/2014/main" id="{19B3060B-AB8A-4E4B-B75A-6F1111170C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46758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37" name="Rechthoek 136">
                        <a:extLst>
                          <a:ext uri="{FF2B5EF4-FFF2-40B4-BE49-F238E27FC236}">
                            <a16:creationId xmlns:a16="http://schemas.microsoft.com/office/drawing/2014/main" id="{DD419794-678A-428A-A974-2668E9EACC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93390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38" name="Rechthoek 137">
                        <a:extLst>
                          <a:ext uri="{FF2B5EF4-FFF2-40B4-BE49-F238E27FC236}">
                            <a16:creationId xmlns:a16="http://schemas.microsoft.com/office/drawing/2014/main" id="{6B562347-D820-4C63-9D1C-BC706BC32B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216707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39" name="Rechthoek 138">
                        <a:extLst>
                          <a:ext uri="{FF2B5EF4-FFF2-40B4-BE49-F238E27FC236}">
                            <a16:creationId xmlns:a16="http://schemas.microsoft.com/office/drawing/2014/main" id="{6D3B44D4-65B2-4226-9F26-986009C1EA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796392" y="1170074"/>
                        <a:ext cx="120832" cy="11624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F291F"/>
                          </a:solidFill>
                          <a:effectLst/>
                          <a:uLnTx/>
                          <a:uFillTx/>
                          <a:latin typeface="+mn-lt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F17DA0B3-8774-4EE5-9FF4-3FD8A56224A4}"/>
                    </a:ext>
                  </a:extLst>
                </p:cNvPr>
                <p:cNvGrpSpPr/>
                <p:nvPr userDrawn="1"/>
              </p:nvGrpSpPr>
              <p:grpSpPr>
                <a:xfrm>
                  <a:off x="-1948476" y="1281164"/>
                  <a:ext cx="413704" cy="427699"/>
                  <a:chOff x="-1845083" y="758027"/>
                  <a:chExt cx="633799" cy="622540"/>
                </a:xfrm>
              </p:grpSpPr>
              <p:sp>
                <p:nvSpPr>
                  <p:cNvPr id="115" name="Afgeronde rechthoek 247">
                    <a:extLst>
                      <a:ext uri="{FF2B5EF4-FFF2-40B4-BE49-F238E27FC236}">
                        <a16:creationId xmlns:a16="http://schemas.microsoft.com/office/drawing/2014/main" id="{24BB855E-4E67-4FD7-97C3-BCF9CE86FD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1845083" y="758027"/>
                    <a:ext cx="633799" cy="622540"/>
                  </a:xfrm>
                  <a:prstGeom prst="roundRect">
                    <a:avLst>
                      <a:gd name="adj" fmla="val 10944"/>
                    </a:avLst>
                  </a:prstGeom>
                  <a:solidFill>
                    <a:srgbClr val="FFFFFF"/>
                  </a:solidFill>
                  <a:ln w="12700" cap="flat" cmpd="sng" algn="ctr">
                    <a:solidFill>
                      <a:schemeClr val="tx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58678A18-B0CC-464E-BE9E-1A0DEB1DC2E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737766" y="864082"/>
                    <a:ext cx="419166" cy="410430"/>
                    <a:chOff x="3708400" y="309013"/>
                    <a:chExt cx="1901295" cy="1861668"/>
                  </a:xfrm>
                  <a:solidFill>
                    <a:srgbClr val="000000"/>
                  </a:solidFill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659E6DE9-031A-4190-A526-4B5CA74644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949656" y="535149"/>
                      <a:ext cx="45757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620B037F-86DE-4CFA-9301-018B4A71AAD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949656" y="1512611"/>
                      <a:ext cx="45757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64C9800C-E4E8-4C6E-A41A-A287478599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949656" y="1780625"/>
                      <a:ext cx="45757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20B5DF36-0370-4B31-A74A-730AE2F0B78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535149"/>
                      <a:ext cx="10159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EB981D64-7B9D-46BA-A0B9-E60EA11F99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1512611"/>
                      <a:ext cx="10159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CABC06D8-A9C5-4E13-B56C-F30DAB65E4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1780625"/>
                      <a:ext cx="1777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3" name="Rechthoek 122">
                      <a:extLst>
                        <a:ext uri="{FF2B5EF4-FFF2-40B4-BE49-F238E27FC236}">
                          <a16:creationId xmlns:a16="http://schemas.microsoft.com/office/drawing/2014/main" id="{E0C3FFE6-2B22-4038-B609-DEF44E11A34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854236"/>
                      <a:ext cx="1015990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4" name="Rechthoek 123">
                      <a:extLst>
                        <a:ext uri="{FF2B5EF4-FFF2-40B4-BE49-F238E27FC236}">
                          <a16:creationId xmlns:a16="http://schemas.microsoft.com/office/drawing/2014/main" id="{36AF5A08-7E10-4FEB-8EB9-6EF0586672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1191263"/>
                      <a:ext cx="606415" cy="1990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5" name="Rechthoek 124">
                      <a:extLst>
                        <a:ext uri="{FF2B5EF4-FFF2-40B4-BE49-F238E27FC236}">
                          <a16:creationId xmlns:a16="http://schemas.microsoft.com/office/drawing/2014/main" id="{8E9A23D0-F2C8-4D5C-A2A7-8EBDA03644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309013"/>
                      <a:ext cx="8889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A5FD7BE4-3306-49CC-B5A4-FC54C1200C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593705" y="2021132"/>
                      <a:ext cx="88895" cy="149549"/>
                    </a:xfrm>
                    <a:prstGeom prst="rect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7" name="Vrije vorm 259">
                      <a:extLst>
                        <a:ext uri="{FF2B5EF4-FFF2-40B4-BE49-F238E27FC236}">
                          <a16:creationId xmlns:a16="http://schemas.microsoft.com/office/drawing/2014/main" id="{482EED66-3595-45FC-B8DB-D2B3B335A9A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708400" y="804333"/>
                      <a:ext cx="762000" cy="575734"/>
                    </a:xfrm>
                    <a:custGeom>
                      <a:avLst/>
                      <a:gdLst>
                        <a:gd name="connsiteX0" fmla="*/ 635000 w 762000"/>
                        <a:gd name="connsiteY0" fmla="*/ 0 h 575734"/>
                        <a:gd name="connsiteX1" fmla="*/ 482600 w 762000"/>
                        <a:gd name="connsiteY1" fmla="*/ 203200 h 575734"/>
                        <a:gd name="connsiteX2" fmla="*/ 762000 w 762000"/>
                        <a:gd name="connsiteY2" fmla="*/ 203200 h 575734"/>
                        <a:gd name="connsiteX3" fmla="*/ 762000 w 762000"/>
                        <a:gd name="connsiteY3" fmla="*/ 364067 h 575734"/>
                        <a:gd name="connsiteX4" fmla="*/ 482600 w 762000"/>
                        <a:gd name="connsiteY4" fmla="*/ 364067 h 575734"/>
                        <a:gd name="connsiteX5" fmla="*/ 635000 w 762000"/>
                        <a:gd name="connsiteY5" fmla="*/ 575734 h 575734"/>
                        <a:gd name="connsiteX6" fmla="*/ 524933 w 762000"/>
                        <a:gd name="connsiteY6" fmla="*/ 575734 h 575734"/>
                        <a:gd name="connsiteX7" fmla="*/ 0 w 762000"/>
                        <a:gd name="connsiteY7" fmla="*/ 313267 h 575734"/>
                        <a:gd name="connsiteX8" fmla="*/ 533400 w 762000"/>
                        <a:gd name="connsiteY8" fmla="*/ 0 h 575734"/>
                        <a:gd name="connsiteX9" fmla="*/ 635000 w 762000"/>
                        <a:gd name="connsiteY9" fmla="*/ 0 h 5757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2000" h="575734">
                          <a:moveTo>
                            <a:pt x="635000" y="0"/>
                          </a:moveTo>
                          <a:lnTo>
                            <a:pt x="482600" y="203200"/>
                          </a:lnTo>
                          <a:lnTo>
                            <a:pt x="762000" y="203200"/>
                          </a:lnTo>
                          <a:lnTo>
                            <a:pt x="762000" y="364067"/>
                          </a:lnTo>
                          <a:lnTo>
                            <a:pt x="482600" y="364067"/>
                          </a:lnTo>
                          <a:lnTo>
                            <a:pt x="635000" y="575734"/>
                          </a:lnTo>
                          <a:lnTo>
                            <a:pt x="524933" y="575734"/>
                          </a:lnTo>
                          <a:lnTo>
                            <a:pt x="0" y="313267"/>
                          </a:lnTo>
                          <a:lnTo>
                            <a:pt x="533400" y="0"/>
                          </a:lnTo>
                          <a:lnTo>
                            <a:pt x="63500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F291F"/>
                        </a:solidFill>
                        <a:effectLst/>
                        <a:uLnTx/>
                        <a:uFillTx/>
                        <a:latin typeface="+mn-lt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  <p:cxnSp>
              <p:nvCxnSpPr>
                <p:cNvPr id="107" name="Rechte verbindingslijn 106">
                  <a:extLst>
                    <a:ext uri="{FF2B5EF4-FFF2-40B4-BE49-F238E27FC236}">
                      <a16:creationId xmlns:a16="http://schemas.microsoft.com/office/drawing/2014/main" id="{E9C16E32-761D-488B-B556-3A1B9B86B034}"/>
                    </a:ext>
                  </a:extLst>
                </p:cNvPr>
                <p:cNvCxnSpPr>
                  <a:stCxn id="130" idx="2"/>
                  <a:endCxn id="115" idx="1"/>
                </p:cNvCxnSpPr>
                <p:nvPr userDrawn="1"/>
              </p:nvCxnSpPr>
              <p:spPr>
                <a:xfrm>
                  <a:off x="-2814292" y="1441193"/>
                  <a:ext cx="865816" cy="5382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108" name="Rechte verbindingslijn 107">
                  <a:extLst>
                    <a:ext uri="{FF2B5EF4-FFF2-40B4-BE49-F238E27FC236}">
                      <a16:creationId xmlns:a16="http://schemas.microsoft.com/office/drawing/2014/main" id="{E3F4D364-2B2B-45B9-BE18-90CA5D8DFB63}"/>
                    </a:ext>
                  </a:extLst>
                </p:cNvPr>
                <p:cNvCxnSpPr>
                  <a:endCxn id="150" idx="1"/>
                </p:cNvCxnSpPr>
                <p:nvPr userDrawn="1"/>
              </p:nvCxnSpPr>
              <p:spPr>
                <a:xfrm flipV="1">
                  <a:off x="-2453902" y="1030591"/>
                  <a:ext cx="505426" cy="28362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109" name="Textfield placeholder">
                  <a:extLst>
                    <a:ext uri="{FF2B5EF4-FFF2-40B4-BE49-F238E27FC236}">
                      <a16:creationId xmlns:a16="http://schemas.microsoft.com/office/drawing/2014/main" id="{9752E4BF-9488-40A3-BADD-488CB4CF22A8}"/>
                    </a:ext>
                  </a:extLst>
                </p:cNvPr>
                <p:cNvSpPr txBox="1">
                  <a:spLocks/>
                </p:cNvSpPr>
                <p:nvPr userDrawn="1"/>
              </p:nvSpPr>
              <p:spPr>
                <a:xfrm>
                  <a:off x="-1341598" y="816743"/>
                  <a:ext cx="1056968" cy="427698"/>
                </a:xfrm>
                <a:prstGeom prst="rect">
                  <a:avLst/>
                </a:prstGeom>
              </p:spPr>
              <p:txBody>
                <a:bodyPr vert="horz" lIns="0" tIns="0" rIns="0" bIns="0" rtlCol="0" anchor="ctr">
                  <a:noAutofit/>
                </a:bodyPr>
                <a:lstStyle>
                  <a:lvl1pPr marL="0" indent="0" algn="l" defTabSz="1087016" rtl="0" eaLnBrk="1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SzPct val="80000"/>
                    <a:buFont typeface="Wingdings" pitchFamily="2" charset="2"/>
                    <a:buNone/>
                    <a:defRPr sz="16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28600" indent="-228600" algn="l" defTabSz="1087016" rtl="0" eaLnBrk="1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chemeClr val="tx2"/>
                    </a:buClr>
                    <a:buSzPct val="80000"/>
                    <a:buFontTx/>
                    <a:buBlip>
                      <a:blip r:embed="rId22"/>
                    </a:buBlip>
                    <a:tabLst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96875" indent="-160338" algn="l" defTabSz="1087016" rtl="0" eaLnBrk="1" latinLnBrk="0" hangingPunct="1">
                    <a:lnSpc>
                      <a:spcPts val="1600"/>
                    </a:lnSpc>
                    <a:spcBef>
                      <a:spcPts val="200"/>
                    </a:spcBef>
                    <a:spcAft>
                      <a:spcPts val="200"/>
                    </a:spcAft>
                    <a:buClr>
                      <a:schemeClr val="tx2"/>
                    </a:buClr>
                    <a:buFont typeface="Trebuchet MS" pitchFamily="34" charset="0"/>
                    <a:buChar char="−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1087016" rtl="0" eaLnBrk="1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Font typeface="Wingdings" pitchFamily="2" charset="2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0" indent="0" algn="l" defTabSz="1087016" rtl="0" eaLnBrk="1" latinLnBrk="0" hangingPunct="1">
                    <a:lnSpc>
                      <a:spcPts val="3800"/>
                    </a:lnSpc>
                    <a:spcBef>
                      <a:spcPts val="1200"/>
                    </a:spcBef>
                    <a:spcAft>
                      <a:spcPts val="400"/>
                    </a:spcAft>
                    <a:buFont typeface="Wingdings" pitchFamily="2" charset="2"/>
                    <a:buNone/>
                    <a:defRPr sz="1600" b="1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0" indent="0" algn="l" defTabSz="1087016" rtl="0" eaLnBrk="1" latinLnBrk="0" hangingPunct="1">
                    <a:lnSpc>
                      <a:spcPct val="2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itchFamily="34" charset="0"/>
                    <a:buNone/>
                    <a:defRPr sz="2000" kern="1200" cap="all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532800" indent="-271753" algn="l" defTabSz="1087016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076308" indent="-271753" algn="l" defTabSz="1087016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619815" indent="-271753" algn="l" defTabSz="1087016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087016" rtl="0" eaLnBrk="1" fontAlgn="auto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ClrTx/>
                    <a:buSzPct val="80000"/>
                    <a:buFont typeface="Wingdings" pitchFamily="2" charset="2"/>
                    <a:buNone/>
                    <a:tabLst/>
                    <a:defRPr/>
                  </a:pPr>
                  <a:r>
                    <a:rPr kumimoji="0" lang="nl-NL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Level up</a:t>
                  </a:r>
                </a:p>
              </p:txBody>
            </p:sp>
            <p:sp>
              <p:nvSpPr>
                <p:cNvPr id="110" name="Textfield placeholder">
                  <a:extLst>
                    <a:ext uri="{FF2B5EF4-FFF2-40B4-BE49-F238E27FC236}">
                      <a16:creationId xmlns:a16="http://schemas.microsoft.com/office/drawing/2014/main" id="{AB6ECDEB-EE46-4D69-BA1E-9F3CA0DFA1F8}"/>
                    </a:ext>
                  </a:extLst>
                </p:cNvPr>
                <p:cNvSpPr txBox="1">
                  <a:spLocks/>
                </p:cNvSpPr>
                <p:nvPr userDrawn="1"/>
              </p:nvSpPr>
              <p:spPr>
                <a:xfrm>
                  <a:off x="-1341599" y="1281164"/>
                  <a:ext cx="1070223" cy="427699"/>
                </a:xfrm>
                <a:prstGeom prst="rect">
                  <a:avLst/>
                </a:prstGeom>
              </p:spPr>
              <p:txBody>
                <a:bodyPr vert="horz" lIns="0" tIns="0" rIns="0" bIns="0" rtlCol="0" anchor="ctr">
                  <a:noAutofit/>
                </a:bodyPr>
                <a:lstStyle>
                  <a:lvl1pPr marL="0" indent="0" algn="l" defTabSz="1087016" rtl="0" eaLnBrk="1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SzPct val="80000"/>
                    <a:buFont typeface="Wingdings" pitchFamily="2" charset="2"/>
                    <a:buNone/>
                    <a:defRPr sz="16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28600" indent="-228600" algn="l" defTabSz="1087016" rtl="0" eaLnBrk="1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chemeClr val="tx2"/>
                    </a:buClr>
                    <a:buSzPct val="80000"/>
                    <a:buFontTx/>
                    <a:buBlip>
                      <a:blip r:embed="rId22"/>
                    </a:buBlip>
                    <a:tabLst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96875" indent="-160338" algn="l" defTabSz="1087016" rtl="0" eaLnBrk="1" latinLnBrk="0" hangingPunct="1">
                    <a:lnSpc>
                      <a:spcPts val="1600"/>
                    </a:lnSpc>
                    <a:spcBef>
                      <a:spcPts val="200"/>
                    </a:spcBef>
                    <a:spcAft>
                      <a:spcPts val="200"/>
                    </a:spcAft>
                    <a:buClr>
                      <a:schemeClr val="tx2"/>
                    </a:buClr>
                    <a:buFont typeface="Trebuchet MS" pitchFamily="34" charset="0"/>
                    <a:buChar char="−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1087016" rtl="0" eaLnBrk="1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Font typeface="Wingdings" pitchFamily="2" charset="2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0" indent="0" algn="l" defTabSz="1087016" rtl="0" eaLnBrk="1" latinLnBrk="0" hangingPunct="1">
                    <a:lnSpc>
                      <a:spcPts val="3800"/>
                    </a:lnSpc>
                    <a:spcBef>
                      <a:spcPts val="1200"/>
                    </a:spcBef>
                    <a:spcAft>
                      <a:spcPts val="400"/>
                    </a:spcAft>
                    <a:buFont typeface="Wingdings" pitchFamily="2" charset="2"/>
                    <a:buNone/>
                    <a:defRPr sz="1600" b="1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0" indent="0" algn="l" defTabSz="1087016" rtl="0" eaLnBrk="1" latinLnBrk="0" hangingPunct="1">
                    <a:lnSpc>
                      <a:spcPct val="2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itchFamily="34" charset="0"/>
                    <a:buNone/>
                    <a:defRPr sz="2000" kern="1200" cap="all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532800" indent="-271753" algn="l" defTabSz="1087016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076308" indent="-271753" algn="l" defTabSz="1087016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619815" indent="-271753" algn="l" defTabSz="1087016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087016" rtl="0" eaLnBrk="1" fontAlgn="auto" latinLnBrk="0" hangingPunct="1">
                    <a:lnSpc>
                      <a:spcPts val="1800"/>
                    </a:lnSpc>
                    <a:spcBef>
                      <a:spcPts val="400"/>
                    </a:spcBef>
                    <a:spcAft>
                      <a:spcPts val="400"/>
                    </a:spcAft>
                    <a:buClrTx/>
                    <a:buSzPct val="80000"/>
                    <a:buFont typeface="Wingdings" pitchFamily="2" charset="2"/>
                    <a:buNone/>
                    <a:tabLst/>
                    <a:defRPr/>
                  </a:pPr>
                  <a:r>
                    <a:rPr kumimoji="0" lang="nl-NL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Level </a:t>
                  </a:r>
                  <a:r>
                    <a:rPr kumimoji="0" lang="tr-T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down</a:t>
                  </a:r>
                  <a:endParaRPr kumimoji="0" lang="nl-NL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Ovaal 110">
                  <a:extLst>
                    <a:ext uri="{FF2B5EF4-FFF2-40B4-BE49-F238E27FC236}">
                      <a16:creationId xmlns:a16="http://schemas.microsoft.com/office/drawing/2014/main" id="{93F98743-549A-41F7-8E10-33E763831899}"/>
                    </a:ext>
                  </a:extLst>
                </p:cNvPr>
                <p:cNvSpPr/>
                <p:nvPr userDrawn="1"/>
              </p:nvSpPr>
              <p:spPr>
                <a:xfrm>
                  <a:off x="-2959433" y="3907283"/>
                  <a:ext cx="260914" cy="259683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5</a:t>
                  </a:r>
                </a:p>
              </p:txBody>
            </p: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0C7A70F1-921A-4B26-8A9D-9218D1AA1272}"/>
                    </a:ext>
                  </a:extLst>
                </p:cNvPr>
                <p:cNvGrpSpPr/>
                <p:nvPr/>
              </p:nvGrpSpPr>
              <p:grpSpPr>
                <a:xfrm>
                  <a:off x="-2950232" y="816050"/>
                  <a:ext cx="528695" cy="344202"/>
                  <a:chOff x="-2880382" y="410556"/>
                  <a:chExt cx="528695" cy="344202"/>
                </a:xfrm>
              </p:grpSpPr>
              <p:sp>
                <p:nvSpPr>
                  <p:cNvPr id="113" name="Afgeronde rechthoek 245">
                    <a:extLst>
                      <a:ext uri="{FF2B5EF4-FFF2-40B4-BE49-F238E27FC236}">
                        <a16:creationId xmlns:a16="http://schemas.microsoft.com/office/drawing/2014/main" id="{4BE01839-36CC-4C82-B2E1-151B6362480F}"/>
                      </a:ext>
                    </a:extLst>
                  </p:cNvPr>
                  <p:cNvSpPr/>
                  <p:nvPr/>
                </p:nvSpPr>
                <p:spPr>
                  <a:xfrm>
                    <a:off x="-2874214" y="410556"/>
                    <a:ext cx="522527" cy="339183"/>
                  </a:xfrm>
                  <a:prstGeom prst="roundRect">
                    <a:avLst>
                      <a:gd name="adj" fmla="val 7565"/>
                    </a:avLst>
                  </a:prstGeom>
                  <a:gradFill>
                    <a:gsLst>
                      <a:gs pos="0">
                        <a:srgbClr val="FFEC8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</a:endParaRPr>
                  </a:p>
                </p:txBody>
              </p:sp>
              <p:sp>
                <p:nvSpPr>
                  <p:cNvPr id="114" name="Vrije vorm 246">
                    <a:extLst>
                      <a:ext uri="{FF2B5EF4-FFF2-40B4-BE49-F238E27FC236}">
                        <a16:creationId xmlns:a16="http://schemas.microsoft.com/office/drawing/2014/main" id="{ACF6B180-9729-44FE-8AF6-F4A1B028EC49}"/>
                      </a:ext>
                    </a:extLst>
                  </p:cNvPr>
                  <p:cNvSpPr/>
                  <p:nvPr/>
                </p:nvSpPr>
                <p:spPr>
                  <a:xfrm>
                    <a:off x="-2880382" y="452699"/>
                    <a:ext cx="528695" cy="302059"/>
                  </a:xfrm>
                  <a:custGeom>
                    <a:avLst/>
                    <a:gdLst>
                      <a:gd name="connsiteX0" fmla="*/ 55524 w 528695"/>
                      <a:gd name="connsiteY0" fmla="*/ 0 h 302059"/>
                      <a:gd name="connsiteX1" fmla="*/ 455496 w 528695"/>
                      <a:gd name="connsiteY1" fmla="*/ 0 h 302059"/>
                      <a:gd name="connsiteX2" fmla="*/ 475205 w 528695"/>
                      <a:gd name="connsiteY2" fmla="*/ 19709 h 302059"/>
                      <a:gd name="connsiteX3" fmla="*/ 475205 w 528695"/>
                      <a:gd name="connsiteY3" fmla="*/ 230056 h 302059"/>
                      <a:gd name="connsiteX4" fmla="*/ 516694 w 528695"/>
                      <a:gd name="connsiteY4" fmla="*/ 230056 h 302059"/>
                      <a:gd name="connsiteX5" fmla="*/ 528695 w 528695"/>
                      <a:gd name="connsiteY5" fmla="*/ 242057 h 302059"/>
                      <a:gd name="connsiteX6" fmla="*/ 528695 w 528695"/>
                      <a:gd name="connsiteY6" fmla="*/ 290058 h 302059"/>
                      <a:gd name="connsiteX7" fmla="*/ 516694 w 528695"/>
                      <a:gd name="connsiteY7" fmla="*/ 302059 h 302059"/>
                      <a:gd name="connsiteX8" fmla="*/ 12001 w 528695"/>
                      <a:gd name="connsiteY8" fmla="*/ 302059 h 302059"/>
                      <a:gd name="connsiteX9" fmla="*/ 0 w 528695"/>
                      <a:gd name="connsiteY9" fmla="*/ 290058 h 302059"/>
                      <a:gd name="connsiteX10" fmla="*/ 0 w 528695"/>
                      <a:gd name="connsiteY10" fmla="*/ 242057 h 302059"/>
                      <a:gd name="connsiteX11" fmla="*/ 12001 w 528695"/>
                      <a:gd name="connsiteY11" fmla="*/ 230056 h 302059"/>
                      <a:gd name="connsiteX12" fmla="*/ 35815 w 528695"/>
                      <a:gd name="connsiteY12" fmla="*/ 230056 h 302059"/>
                      <a:gd name="connsiteX13" fmla="*/ 35815 w 528695"/>
                      <a:gd name="connsiteY13" fmla="*/ 19709 h 302059"/>
                      <a:gd name="connsiteX14" fmla="*/ 55524 w 528695"/>
                      <a:gd name="connsiteY14" fmla="*/ 0 h 3020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8695" h="302059">
                        <a:moveTo>
                          <a:pt x="55524" y="0"/>
                        </a:moveTo>
                        <a:lnTo>
                          <a:pt x="455496" y="0"/>
                        </a:lnTo>
                        <a:cubicBezTo>
                          <a:pt x="466381" y="0"/>
                          <a:pt x="475205" y="8824"/>
                          <a:pt x="475205" y="19709"/>
                        </a:cubicBezTo>
                        <a:lnTo>
                          <a:pt x="475205" y="230056"/>
                        </a:lnTo>
                        <a:lnTo>
                          <a:pt x="516694" y="230056"/>
                        </a:lnTo>
                        <a:cubicBezTo>
                          <a:pt x="523322" y="230056"/>
                          <a:pt x="528695" y="235429"/>
                          <a:pt x="528695" y="242057"/>
                        </a:cubicBezTo>
                        <a:lnTo>
                          <a:pt x="528695" y="290058"/>
                        </a:lnTo>
                        <a:cubicBezTo>
                          <a:pt x="528695" y="296686"/>
                          <a:pt x="523322" y="302059"/>
                          <a:pt x="516694" y="302059"/>
                        </a:cubicBezTo>
                        <a:lnTo>
                          <a:pt x="12001" y="302059"/>
                        </a:lnTo>
                        <a:cubicBezTo>
                          <a:pt x="5373" y="302059"/>
                          <a:pt x="0" y="296686"/>
                          <a:pt x="0" y="290058"/>
                        </a:cubicBezTo>
                        <a:lnTo>
                          <a:pt x="0" y="242057"/>
                        </a:lnTo>
                        <a:cubicBezTo>
                          <a:pt x="0" y="235429"/>
                          <a:pt x="5373" y="230056"/>
                          <a:pt x="12001" y="230056"/>
                        </a:cubicBezTo>
                        <a:lnTo>
                          <a:pt x="35815" y="230056"/>
                        </a:lnTo>
                        <a:lnTo>
                          <a:pt x="35815" y="19709"/>
                        </a:lnTo>
                        <a:cubicBezTo>
                          <a:pt x="35815" y="8824"/>
                          <a:pt x="44639" y="0"/>
                          <a:pt x="55524" y="0"/>
                        </a:cubicBezTo>
                        <a:close/>
                      </a:path>
                    </a:pathLst>
                  </a:custGeom>
                  <a:solidFill>
                    <a:sysClr val="window" lastClr="FFFFFF">
                      <a:lumMod val="95000"/>
                    </a:sysClr>
                  </a:solidFill>
                  <a:ln w="9525" cap="flat" cmpd="sng" algn="ctr">
                    <a:solidFill>
                      <a:srgbClr val="FFFFFF">
                        <a:lumMod val="9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108000" tIns="36000" rIns="10800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nl-NL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rPr>
                      <a:t>Start</a:t>
                    </a:r>
                  </a:p>
                </p:txBody>
              </p:sp>
            </p:grpSp>
          </p:grp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2800925A-E54A-441E-A118-63FC825F81BA}"/>
                  </a:ext>
                </a:extLst>
              </p:cNvPr>
              <p:cNvSpPr/>
              <p:nvPr userDrawn="1"/>
            </p:nvSpPr>
            <p:spPr>
              <a:xfrm>
                <a:off x="-2959433" y="4393506"/>
                <a:ext cx="260914" cy="259683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8189A5FB-999C-4F48-BC60-43ABC5178389}"/>
                  </a:ext>
                </a:extLst>
              </p:cNvPr>
              <p:cNvSpPr/>
              <p:nvPr userDrawn="1"/>
            </p:nvSpPr>
            <p:spPr>
              <a:xfrm>
                <a:off x="-2959433" y="4879727"/>
                <a:ext cx="260914" cy="259683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89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9" r:id="rId2"/>
    <p:sldLayoutId id="2147483693" r:id="rId3"/>
    <p:sldLayoutId id="2147483694" r:id="rId4"/>
    <p:sldLayoutId id="2147483695" r:id="rId5"/>
    <p:sldLayoutId id="2147483707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10" r:id="rId17"/>
  </p:sldLayoutIdLst>
  <p:transition>
    <p:fade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kern="1200">
          <a:solidFill>
            <a:schemeClr val="accent6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10000"/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193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110000"/>
        <a:buFontTx/>
        <a:buBlip>
          <a:blip r:embed="rId24"/>
        </a:buBlip>
        <a:defRPr sz="18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1000"/>
        </a:spcAft>
        <a:buFont typeface="Arial" panose="020B0604020202020204" pitchFamily="34" charset="0"/>
        <a:buNone/>
        <a:defRPr sz="2000" b="0" i="0" kern="1200" cap="none" spc="20" baseline="0">
          <a:solidFill>
            <a:schemeClr val="tx2"/>
          </a:solidFill>
          <a:latin typeface="+mj-lt"/>
          <a:ea typeface="+mn-ea"/>
          <a:cs typeface="+mn-cs"/>
        </a:defRPr>
      </a:lvl4pPr>
      <a:lvl5pPr marL="268288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+mj-lt"/>
        <a:buAutoNum type="arabicPeriod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34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Tx/>
        <a:buBlip>
          <a:blip r:embed="rId23"/>
        </a:buBlip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7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Tx/>
        <a:buBlip>
          <a:blip r:embed="rId24"/>
        </a:buBlip>
        <a:defRPr sz="18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16000" y="4845050"/>
            <a:ext cx="7348772" cy="634286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Komkommerrassen</a:t>
            </a:r>
            <a:r>
              <a:rPr lang="en-GB" dirty="0">
                <a:solidFill>
                  <a:schemeClr val="bg1"/>
                </a:solidFill>
              </a:rPr>
              <a:t> Enza Zaden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Eric van Vliet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Glastuinbouw</a:t>
            </a:r>
            <a:r>
              <a:rPr lang="en-GB" dirty="0">
                <a:solidFill>
                  <a:schemeClr val="bg1"/>
                </a:solidFill>
              </a:rPr>
              <a:t> Nederland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87840-5D1A-44EC-B2A4-7AF51576E163}" type="datetime1">
              <a:rPr lang="en-GB" noProof="0" smtClean="0"/>
              <a:pPr/>
              <a:t>14/11/2022</a:t>
            </a:fld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Versie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82803971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0646A7C-1ED0-41B5-883C-F9CFA63CA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 err="1"/>
              <a:t>Onvolgroeide</a:t>
            </a:r>
            <a:r>
              <a:rPr lang="en-GB" dirty="0"/>
              <a:t> </a:t>
            </a:r>
            <a:r>
              <a:rPr lang="en-GB" dirty="0" err="1"/>
              <a:t>komkommervruchten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Opkomend</a:t>
            </a:r>
            <a:r>
              <a:rPr lang="en-GB" dirty="0"/>
              <a:t> product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	2020: 8 ha</a:t>
            </a:r>
          </a:p>
          <a:p>
            <a:r>
              <a:rPr lang="en-GB" dirty="0"/>
              <a:t>		       	2021: 20 ha</a:t>
            </a:r>
          </a:p>
          <a:p>
            <a:r>
              <a:rPr lang="en-GB" dirty="0"/>
              <a:t>		       	2022: 30 ha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Zomer</a:t>
            </a:r>
            <a:r>
              <a:rPr lang="en-GB" dirty="0"/>
              <a:t>- en </a:t>
            </a:r>
            <a:r>
              <a:rPr lang="en-GB" dirty="0" err="1"/>
              <a:t>najaarsras</a:t>
            </a:r>
            <a:r>
              <a:rPr lang="en-GB" dirty="0"/>
              <a:t>: </a:t>
            </a:r>
            <a:r>
              <a:rPr lang="en-GB" b="1" dirty="0"/>
              <a:t>Dee </a:t>
            </a:r>
            <a:r>
              <a:rPr lang="en-GB" b="1" dirty="0" err="1"/>
              <a:t>Freece</a:t>
            </a:r>
            <a:endParaRPr lang="en-GB" b="1" dirty="0"/>
          </a:p>
          <a:p>
            <a:r>
              <a:rPr lang="en-GB" dirty="0"/>
              <a:t>		- Hoge </a:t>
            </a:r>
            <a:r>
              <a:rPr lang="en-GB" dirty="0" err="1"/>
              <a:t>productie</a:t>
            </a:r>
            <a:endParaRPr lang="en-GB" dirty="0"/>
          </a:p>
          <a:p>
            <a:r>
              <a:rPr lang="en-GB" dirty="0"/>
              <a:t>		- Lange </a:t>
            </a:r>
            <a:r>
              <a:rPr lang="en-GB" dirty="0" err="1"/>
              <a:t>vrucht</a:t>
            </a:r>
            <a:r>
              <a:rPr lang="en-GB" dirty="0"/>
              <a:t> 30+ cm </a:t>
            </a:r>
          </a:p>
          <a:p>
            <a:r>
              <a:rPr lang="en-GB" dirty="0"/>
              <a:t>		- </a:t>
            </a: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r>
              <a:rPr lang="en-GB" dirty="0"/>
              <a:t>		- Hoge </a:t>
            </a:r>
            <a:r>
              <a:rPr lang="en-GB" dirty="0" err="1"/>
              <a:t>resistentie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CGMMV</a:t>
            </a:r>
          </a:p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22346E-CC58-4DDE-83AB-759FE1BA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1A4BB65-217D-4969-99E2-F67ECECD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Nieuw</a:t>
            </a:r>
            <a:r>
              <a:rPr lang="en-GB" dirty="0"/>
              <a:t> segment: </a:t>
            </a:r>
            <a:r>
              <a:rPr lang="en-GB" dirty="0" err="1"/>
              <a:t>Fijn</a:t>
            </a:r>
            <a:r>
              <a:rPr lang="en-GB" dirty="0"/>
              <a:t> </a:t>
            </a:r>
            <a:r>
              <a:rPr lang="en-GB" dirty="0" err="1"/>
              <a:t>stek</a:t>
            </a:r>
            <a:r>
              <a:rPr lang="en-GB" dirty="0"/>
              <a:t>		</a:t>
            </a:r>
          </a:p>
        </p:txBody>
      </p:sp>
      <p:pic>
        <p:nvPicPr>
          <p:cNvPr id="8" name="Picture Placeholder 7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DA80F930-F2D8-4698-97F7-3DD9A8DE14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2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8036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D6E3E40-E4F9-472C-A538-8B47E6B2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5CB7-736B-45D6-89CB-168230E3D6FE}" type="datetime1">
              <a:rPr lang="en-GB" smtClean="0"/>
              <a:t>14/11/2022</a:t>
            </a:fld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F5C04C-62BA-4634-89E7-3FADD596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Vragen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18283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D6F1485-F0C3-48A2-96EC-6B20C881E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 err="1"/>
              <a:t>Voorjaarsras</a:t>
            </a:r>
            <a:r>
              <a:rPr lang="en-GB" dirty="0"/>
              <a:t>: Springfield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Traditionele</a:t>
            </a:r>
            <a:r>
              <a:rPr lang="en-GB" dirty="0"/>
              <a:t> </a:t>
            </a:r>
            <a:r>
              <a:rPr lang="en-GB" dirty="0" err="1"/>
              <a:t>zomerteelt</a:t>
            </a:r>
            <a:r>
              <a:rPr lang="en-GB" dirty="0"/>
              <a:t>: </a:t>
            </a:r>
            <a:r>
              <a:rPr lang="en-GB" dirty="0" err="1"/>
              <a:t>Sumapol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Vroege</a:t>
            </a:r>
            <a:r>
              <a:rPr lang="en-GB" dirty="0"/>
              <a:t> </a:t>
            </a:r>
            <a:r>
              <a:rPr lang="en-GB" dirty="0" err="1"/>
              <a:t>zomerteelt</a:t>
            </a:r>
            <a:r>
              <a:rPr lang="en-GB" dirty="0"/>
              <a:t>: Baltimore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Zomer</a:t>
            </a:r>
            <a:r>
              <a:rPr lang="en-GB" dirty="0"/>
              <a:t>- &amp; </a:t>
            </a:r>
            <a:r>
              <a:rPr lang="en-GB" dirty="0" err="1"/>
              <a:t>herfstteelt</a:t>
            </a:r>
            <a:r>
              <a:rPr lang="en-GB" dirty="0"/>
              <a:t>: Dee </a:t>
            </a:r>
            <a:r>
              <a:rPr lang="en-GB" dirty="0" err="1"/>
              <a:t>Viate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Zomer</a:t>
            </a:r>
            <a:r>
              <a:rPr lang="en-GB" dirty="0"/>
              <a:t>- &amp; </a:t>
            </a:r>
            <a:r>
              <a:rPr lang="en-GB" dirty="0" err="1"/>
              <a:t>herfstteelt</a:t>
            </a:r>
            <a:r>
              <a:rPr lang="en-GB" dirty="0"/>
              <a:t>: </a:t>
            </a:r>
            <a:r>
              <a:rPr lang="en-GB" dirty="0" err="1"/>
              <a:t>Nieuwkomer</a:t>
            </a:r>
            <a:r>
              <a:rPr lang="en-GB" dirty="0"/>
              <a:t> E23L.2431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Hogedraad</a:t>
            </a:r>
            <a:r>
              <a:rPr lang="en-GB" dirty="0"/>
              <a:t> </a:t>
            </a:r>
            <a:r>
              <a:rPr lang="en-GB" dirty="0" err="1"/>
              <a:t>belicht</a:t>
            </a:r>
            <a:r>
              <a:rPr lang="en-GB" dirty="0"/>
              <a:t>: Dee Flexion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Mini </a:t>
            </a:r>
            <a:r>
              <a:rPr lang="en-GB" dirty="0" err="1"/>
              <a:t>komkommers</a:t>
            </a:r>
            <a:r>
              <a:rPr lang="en-GB" dirty="0"/>
              <a:t>: Katrina en Analisa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Nieuw</a:t>
            </a:r>
            <a:r>
              <a:rPr lang="en-GB" dirty="0"/>
              <a:t> segment: </a:t>
            </a:r>
            <a:r>
              <a:rPr lang="en-GB" dirty="0" err="1"/>
              <a:t>Fijn</a:t>
            </a:r>
            <a:r>
              <a:rPr lang="en-GB" dirty="0"/>
              <a:t> </a:t>
            </a:r>
            <a:r>
              <a:rPr lang="en-GB" dirty="0" err="1"/>
              <a:t>stek</a:t>
            </a:r>
            <a:r>
              <a:rPr lang="en-GB" dirty="0"/>
              <a:t> - Dee </a:t>
            </a:r>
            <a:r>
              <a:rPr lang="en-GB" dirty="0" err="1"/>
              <a:t>Freece</a:t>
            </a: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80864-5EFB-4607-8092-C4AE6390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F99106-1D2D-40F9-A167-5940512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err="1"/>
              <a:t>Inhoud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167" r="191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28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D6F1485-F0C3-48A2-96EC-6B20C881E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 err="1"/>
              <a:t>Gemiddeld</a:t>
            </a:r>
            <a:r>
              <a:rPr lang="en-GB" dirty="0"/>
              <a:t> </a:t>
            </a:r>
            <a:r>
              <a:rPr lang="en-GB" dirty="0" err="1"/>
              <a:t>vroeg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Vruchtlengte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standaardras</a:t>
            </a:r>
            <a:r>
              <a:rPr lang="en-GB" dirty="0"/>
              <a:t>, </a:t>
            </a:r>
            <a:r>
              <a:rPr lang="en-GB" dirty="0" err="1"/>
              <a:t>iets</a:t>
            </a:r>
            <a:r>
              <a:rPr lang="en-GB" dirty="0"/>
              <a:t> lager </a:t>
            </a:r>
            <a:r>
              <a:rPr lang="en-GB" dirty="0" err="1"/>
              <a:t>gewicht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Op </a:t>
            </a:r>
            <a:r>
              <a:rPr lang="en-GB" dirty="0" err="1"/>
              <a:t>groei</a:t>
            </a:r>
            <a:r>
              <a:rPr lang="en-GB" dirty="0"/>
              <a:t> </a:t>
            </a:r>
            <a:r>
              <a:rPr lang="en-GB" dirty="0" err="1"/>
              <a:t>telen</a:t>
            </a:r>
            <a:r>
              <a:rPr lang="en-GB" dirty="0"/>
              <a:t>/folie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hoge</a:t>
            </a:r>
            <a:r>
              <a:rPr lang="en-GB" dirty="0"/>
              <a:t> </a:t>
            </a:r>
            <a:r>
              <a:rPr lang="en-GB" dirty="0" err="1"/>
              <a:t>stambelasting</a:t>
            </a:r>
            <a:r>
              <a:rPr lang="en-GB" dirty="0"/>
              <a:t> </a:t>
            </a:r>
            <a:r>
              <a:rPr lang="en-GB" dirty="0" err="1"/>
              <a:t>aan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Planten </a:t>
            </a:r>
            <a:r>
              <a:rPr lang="en-GB" dirty="0" err="1"/>
              <a:t>vanaf</a:t>
            </a:r>
            <a:r>
              <a:rPr lang="en-GB" dirty="0"/>
              <a:t> begin </a:t>
            </a:r>
            <a:r>
              <a:rPr lang="en-GB" dirty="0" err="1"/>
              <a:t>januari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Open, </a:t>
            </a:r>
            <a:r>
              <a:rPr lang="en-GB" dirty="0" err="1"/>
              <a:t>selectief</a:t>
            </a:r>
            <a:r>
              <a:rPr lang="en-GB" dirty="0"/>
              <a:t> </a:t>
            </a:r>
            <a:r>
              <a:rPr lang="en-GB" dirty="0" err="1"/>
              <a:t>gewas</a:t>
            </a:r>
            <a:r>
              <a:rPr lang="en-GB" dirty="0"/>
              <a:t> met </a:t>
            </a:r>
            <a:r>
              <a:rPr lang="en-GB" dirty="0" err="1"/>
              <a:t>klein</a:t>
            </a:r>
            <a:r>
              <a:rPr lang="en-GB" dirty="0"/>
              <a:t> </a:t>
            </a:r>
            <a:r>
              <a:rPr lang="en-GB" dirty="0" err="1"/>
              <a:t>opstaand</a:t>
            </a:r>
            <a:r>
              <a:rPr lang="en-GB" dirty="0"/>
              <a:t> blad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vruchtabortie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Plantbelasting</a:t>
            </a:r>
            <a:r>
              <a:rPr lang="en-GB" dirty="0"/>
              <a:t> </a:t>
            </a:r>
            <a:r>
              <a:rPr lang="en-GB" dirty="0" err="1"/>
              <a:t>gelijkmatiger</a:t>
            </a:r>
            <a:r>
              <a:rPr lang="en-GB" dirty="0"/>
              <a:t> dan </a:t>
            </a:r>
            <a:r>
              <a:rPr lang="en-GB" dirty="0" err="1"/>
              <a:t>standaardras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Super </a:t>
            </a:r>
            <a:r>
              <a:rPr lang="en-GB" dirty="0" err="1"/>
              <a:t>kleur</a:t>
            </a:r>
            <a:r>
              <a:rPr lang="en-GB" dirty="0"/>
              <a:t> tot het </a:t>
            </a:r>
            <a:r>
              <a:rPr lang="en-GB" dirty="0" err="1"/>
              <a:t>einde</a:t>
            </a:r>
            <a:r>
              <a:rPr lang="en-GB" dirty="0"/>
              <a:t> van de </a:t>
            </a:r>
            <a:r>
              <a:rPr lang="en-GB" dirty="0" err="1"/>
              <a:t>teelt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arbeidsbehoefte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Intermediaire</a:t>
            </a:r>
            <a:r>
              <a:rPr lang="en-GB" dirty="0"/>
              <a:t> </a:t>
            </a:r>
            <a:r>
              <a:rPr lang="en-GB" dirty="0" err="1"/>
              <a:t>resistentie</a:t>
            </a:r>
            <a:r>
              <a:rPr lang="en-GB" dirty="0"/>
              <a:t>: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Zeer</a:t>
            </a:r>
            <a:r>
              <a:rPr lang="en-GB" dirty="0"/>
              <a:t> </a:t>
            </a: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Mycosphaerella</a:t>
            </a:r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80864-5EFB-4607-8092-C4AE6390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F99106-1D2D-40F9-A167-5940512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Voorjaarsras</a:t>
            </a:r>
            <a:r>
              <a:rPr lang="en-GB" dirty="0"/>
              <a:t> Springfield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" b="4392"/>
          <a:stretch>
            <a:fillRect/>
          </a:stretch>
        </p:blipFill>
        <p:spPr>
          <a:xfrm>
            <a:off x="5966622" y="-104775"/>
            <a:ext cx="5638800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FC9EA-7983-4B63-BC09-AEB13B67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089" y="291809"/>
            <a:ext cx="771896" cy="7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69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D6F1485-F0C3-48A2-96EC-6B20C881E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/>
              <a:t>Compact </a:t>
            </a:r>
            <a:r>
              <a:rPr lang="en-GB" dirty="0" err="1"/>
              <a:t>gewas</a:t>
            </a:r>
            <a:r>
              <a:rPr lang="en-GB" dirty="0"/>
              <a:t> met </a:t>
            </a:r>
            <a:r>
              <a:rPr lang="en-GB" dirty="0" err="1"/>
              <a:t>opstaand</a:t>
            </a:r>
            <a:r>
              <a:rPr lang="en-GB" dirty="0"/>
              <a:t> blad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Vrucht</a:t>
            </a:r>
            <a:r>
              <a:rPr lang="en-GB" dirty="0"/>
              <a:t>: </a:t>
            </a:r>
            <a:r>
              <a:rPr lang="en-GB" dirty="0" err="1"/>
              <a:t>uitstekende</a:t>
            </a:r>
            <a:r>
              <a:rPr lang="en-GB" dirty="0"/>
              <a:t> </a:t>
            </a:r>
            <a:r>
              <a:rPr lang="en-GB" dirty="0" err="1"/>
              <a:t>kwaliteit</a:t>
            </a:r>
            <a:r>
              <a:rPr lang="en-GB" dirty="0"/>
              <a:t> en </a:t>
            </a:r>
            <a:r>
              <a:rPr lang="en-GB" dirty="0" err="1"/>
              <a:t>houdbaarheid</a:t>
            </a:r>
            <a:r>
              <a:rPr lang="en-GB" dirty="0"/>
              <a:t>, </a:t>
            </a:r>
            <a:r>
              <a:rPr lang="en-GB" dirty="0" err="1"/>
              <a:t>uniforme</a:t>
            </a:r>
            <a:r>
              <a:rPr lang="en-GB" dirty="0"/>
              <a:t> </a:t>
            </a:r>
            <a:r>
              <a:rPr lang="en-GB" dirty="0" err="1"/>
              <a:t>lengte</a:t>
            </a:r>
            <a:r>
              <a:rPr lang="en-GB" dirty="0"/>
              <a:t>, </a:t>
            </a:r>
            <a:r>
              <a:rPr lang="en-GB" dirty="0" err="1"/>
              <a:t>goede</a:t>
            </a:r>
            <a:r>
              <a:rPr lang="en-GB" dirty="0"/>
              <a:t> </a:t>
            </a:r>
            <a:r>
              <a:rPr lang="en-GB" dirty="0" err="1"/>
              <a:t>vruchtkleur</a:t>
            </a:r>
            <a:r>
              <a:rPr lang="en-GB" dirty="0"/>
              <a:t> en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mooie</a:t>
            </a:r>
            <a:r>
              <a:rPr lang="en-GB" dirty="0"/>
              <a:t> rib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Enkelvruchtig</a:t>
            </a:r>
            <a:r>
              <a:rPr lang="en-GB" dirty="0"/>
              <a:t> en </a:t>
            </a:r>
            <a:r>
              <a:rPr lang="en-GB" dirty="0" err="1"/>
              <a:t>nagenoeg</a:t>
            </a:r>
            <a:r>
              <a:rPr lang="en-GB" dirty="0"/>
              <a:t> 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opschot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chlorose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Hittebestendig</a:t>
            </a:r>
            <a:r>
              <a:rPr lang="en-GB" dirty="0"/>
              <a:t> en </a:t>
            </a:r>
            <a:r>
              <a:rPr lang="en-GB" dirty="0" err="1"/>
              <a:t>blijvend</a:t>
            </a:r>
            <a:r>
              <a:rPr lang="en-GB" dirty="0"/>
              <a:t> </a:t>
            </a:r>
            <a:r>
              <a:rPr lang="en-GB" dirty="0" err="1"/>
              <a:t>groen</a:t>
            </a:r>
            <a:r>
              <a:rPr lang="en-GB" dirty="0"/>
              <a:t> </a:t>
            </a:r>
            <a:r>
              <a:rPr lang="en-GB" dirty="0" err="1"/>
              <a:t>gewas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Mycosphaerella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80864-5EFB-4607-8092-C4AE6390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F99106-1D2D-40F9-A167-5940512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Traditionale</a:t>
            </a:r>
            <a:r>
              <a:rPr lang="en-GB" dirty="0"/>
              <a:t> </a:t>
            </a:r>
            <a:r>
              <a:rPr lang="en-GB" dirty="0" err="1"/>
              <a:t>zomerteelt</a:t>
            </a:r>
            <a:r>
              <a:rPr lang="en-GB" dirty="0"/>
              <a:t>: </a:t>
            </a:r>
            <a:r>
              <a:rPr lang="en-GB" dirty="0" err="1"/>
              <a:t>Sumapol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27" y="1600200"/>
            <a:ext cx="5632173" cy="4224130"/>
          </a:xfrm>
          <a:prstGeom prst="rect">
            <a:avLst/>
          </a:prstGeom>
        </p:spPr>
      </p:pic>
      <p:pic>
        <p:nvPicPr>
          <p:cNvPr id="14" name="Picture Placeholder 13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CB83E267-7D83-4EA6-A22C-45D244F019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 b="9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524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D6F1485-F0C3-48A2-96EC-6B20C881E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4638675" cy="486023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GB" dirty="0" err="1"/>
              <a:t>Vergelijkbaar</a:t>
            </a:r>
            <a:r>
              <a:rPr lang="en-GB" dirty="0"/>
              <a:t> met </a:t>
            </a:r>
            <a:r>
              <a:rPr lang="en-GB" dirty="0" err="1"/>
              <a:t>Sumapol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Iets</a:t>
            </a:r>
            <a:r>
              <a:rPr lang="en-GB" dirty="0"/>
              <a:t> </a:t>
            </a:r>
            <a:r>
              <a:rPr lang="en-GB" dirty="0" err="1"/>
              <a:t>meer</a:t>
            </a:r>
            <a:r>
              <a:rPr lang="en-GB" dirty="0"/>
              <a:t> open op de rank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Zeer</a:t>
            </a:r>
            <a:r>
              <a:rPr lang="en-GB" dirty="0"/>
              <a:t> </a:t>
            </a:r>
            <a:r>
              <a:rPr lang="en-GB" dirty="0" err="1"/>
              <a:t>mooie</a:t>
            </a:r>
            <a:r>
              <a:rPr lang="en-GB" dirty="0"/>
              <a:t> </a:t>
            </a:r>
            <a:r>
              <a:rPr lang="en-GB" dirty="0" err="1"/>
              <a:t>komkommer</a:t>
            </a:r>
            <a:r>
              <a:rPr lang="en-GB" dirty="0"/>
              <a:t> met rib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Vergelijkbare</a:t>
            </a:r>
            <a:r>
              <a:rPr lang="en-GB" dirty="0"/>
              <a:t> </a:t>
            </a:r>
            <a:r>
              <a:rPr lang="en-GB" dirty="0" err="1"/>
              <a:t>hoge</a:t>
            </a:r>
            <a:r>
              <a:rPr lang="en-GB" dirty="0"/>
              <a:t> </a:t>
            </a:r>
            <a:r>
              <a:rPr lang="en-GB" dirty="0" err="1"/>
              <a:t>productie</a:t>
            </a:r>
            <a:r>
              <a:rPr lang="en-GB" dirty="0"/>
              <a:t> (</a:t>
            </a:r>
            <a:r>
              <a:rPr lang="en-GB" dirty="0" err="1"/>
              <a:t>groot</a:t>
            </a:r>
            <a:r>
              <a:rPr lang="en-GB" dirty="0"/>
              <a:t> % 35’ers)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pPr marL="285750" indent="-285750">
              <a:buFontTx/>
              <a:buChar char="-"/>
            </a:pPr>
            <a:r>
              <a:rPr lang="en-GB" dirty="0"/>
              <a:t>Ras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vroege</a:t>
            </a:r>
            <a:r>
              <a:rPr lang="en-GB" dirty="0"/>
              <a:t> </a:t>
            </a:r>
            <a:r>
              <a:rPr lang="en-GB" dirty="0" err="1"/>
              <a:t>zomerplanting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 err="1"/>
              <a:t>wordt</a:t>
            </a:r>
            <a:r>
              <a:rPr lang="en-GB" dirty="0"/>
              <a:t> </a:t>
            </a:r>
            <a:r>
              <a:rPr lang="en-GB" dirty="0" err="1"/>
              <a:t>mn</a:t>
            </a:r>
            <a:r>
              <a:rPr lang="en-GB" dirty="0"/>
              <a:t>. </a:t>
            </a:r>
            <a:r>
              <a:rPr lang="en-GB" dirty="0" err="1"/>
              <a:t>geteeld</a:t>
            </a:r>
            <a:r>
              <a:rPr lang="en-GB" dirty="0"/>
              <a:t> in West-NL en UK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80864-5EFB-4607-8092-C4AE6390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F99106-1D2D-40F9-A167-5940512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err="1"/>
              <a:t>Vroege</a:t>
            </a:r>
            <a:r>
              <a:rPr lang="en-GB" dirty="0"/>
              <a:t> </a:t>
            </a:r>
            <a:r>
              <a:rPr lang="en-GB" dirty="0" err="1"/>
              <a:t>zomerteelt</a:t>
            </a:r>
            <a:r>
              <a:rPr lang="en-GB" dirty="0"/>
              <a:t>: Baltimore</a:t>
            </a:r>
          </a:p>
        </p:txBody>
      </p:sp>
      <p:pic>
        <p:nvPicPr>
          <p:cNvPr id="9" name="Picture Placeholder 8" descr="A picture containing plant, green, vegetable, cucumber&#10;&#10;Description automatically generated">
            <a:extLst>
              <a:ext uri="{FF2B5EF4-FFF2-40B4-BE49-F238E27FC236}">
                <a16:creationId xmlns:a16="http://schemas.microsoft.com/office/drawing/2014/main" id="{4525AD87-F183-4A80-8584-E10D4B42F2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28531"/>
          <a:stretch/>
        </p:blipFill>
        <p:spPr>
          <a:xfrm>
            <a:off x="5219700" y="0"/>
            <a:ext cx="8086725" cy="6858000"/>
          </a:xfrm>
        </p:spPr>
      </p:pic>
    </p:spTree>
    <p:extLst>
      <p:ext uri="{BB962C8B-B14F-4D97-AF65-F5344CB8AC3E}">
        <p14:creationId xmlns:p14="http://schemas.microsoft.com/office/powerpoint/2010/main" val="3547970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D6F1485-F0C3-48A2-96EC-6B20C881E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/>
              <a:t>Erg </a:t>
            </a:r>
            <a:r>
              <a:rPr lang="en-GB" dirty="0" err="1"/>
              <a:t>compleet</a:t>
            </a:r>
            <a:r>
              <a:rPr lang="en-GB" dirty="0"/>
              <a:t> en </a:t>
            </a:r>
            <a:r>
              <a:rPr lang="en-GB" dirty="0" err="1"/>
              <a:t>bedrijfszeker</a:t>
            </a:r>
            <a:r>
              <a:rPr lang="en-GB" dirty="0"/>
              <a:t> </a:t>
            </a:r>
            <a:r>
              <a:rPr lang="en-GB" dirty="0" err="1"/>
              <a:t>ras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Open </a:t>
            </a:r>
            <a:r>
              <a:rPr lang="en-GB" dirty="0" err="1"/>
              <a:t>gewas</a:t>
            </a:r>
            <a:r>
              <a:rPr lang="en-GB" dirty="0"/>
              <a:t>, </a:t>
            </a:r>
            <a:r>
              <a:rPr lang="en-GB" dirty="0" err="1"/>
              <a:t>klein</a:t>
            </a:r>
            <a:r>
              <a:rPr lang="en-GB" dirty="0"/>
              <a:t> </a:t>
            </a:r>
            <a:r>
              <a:rPr lang="en-GB" dirty="0" err="1"/>
              <a:t>opstaand</a:t>
            </a:r>
            <a:r>
              <a:rPr lang="en-GB" dirty="0"/>
              <a:t> blad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opschot</a:t>
            </a:r>
            <a:r>
              <a:rPr lang="en-GB" dirty="0"/>
              <a:t> of </a:t>
            </a:r>
            <a:r>
              <a:rPr lang="en-GB" dirty="0" err="1"/>
              <a:t>dubbele</a:t>
            </a:r>
            <a:r>
              <a:rPr lang="en-GB" dirty="0"/>
              <a:t> </a:t>
            </a:r>
            <a:r>
              <a:rPr lang="en-GB" dirty="0" err="1"/>
              <a:t>vruchten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Weinig</a:t>
            </a:r>
            <a:r>
              <a:rPr lang="en-GB" dirty="0"/>
              <a:t> blad </a:t>
            </a:r>
            <a:r>
              <a:rPr lang="en-GB" dirty="0" err="1"/>
              <a:t>plukken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pPr marL="285750" indent="-285750">
              <a:buFontTx/>
              <a:buChar char="-"/>
            </a:pPr>
            <a:r>
              <a:rPr lang="en-GB" dirty="0"/>
              <a:t>Hoge </a:t>
            </a:r>
            <a:r>
              <a:rPr lang="en-GB" dirty="0" err="1"/>
              <a:t>resistentie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CGMMV </a:t>
            </a:r>
          </a:p>
          <a:p>
            <a:pPr marL="285750" indent="-285750">
              <a:buFontTx/>
              <a:buChar char="-"/>
            </a:pPr>
            <a:r>
              <a:rPr lang="en-GB" dirty="0"/>
              <a:t>Hoge </a:t>
            </a:r>
            <a:r>
              <a:rPr lang="en-GB" dirty="0" err="1"/>
              <a:t>kwaliteit</a:t>
            </a:r>
            <a:r>
              <a:rPr lang="en-GB" dirty="0"/>
              <a:t> tot </a:t>
            </a:r>
            <a:r>
              <a:rPr lang="en-GB" dirty="0" err="1"/>
              <a:t>einde</a:t>
            </a:r>
            <a:r>
              <a:rPr lang="en-GB" dirty="0"/>
              <a:t> </a:t>
            </a:r>
            <a:r>
              <a:rPr lang="en-GB" dirty="0" err="1"/>
              <a:t>teelt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Groot percentage 40’ers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Mycosphaerella</a:t>
            </a:r>
            <a:r>
              <a:rPr lang="en-GB" dirty="0"/>
              <a:t>, Pythium en Botrytis</a:t>
            </a:r>
          </a:p>
          <a:p>
            <a:pPr marL="285750" indent="-285750">
              <a:buFontTx/>
              <a:buChar char="-"/>
            </a:pPr>
            <a:r>
              <a:rPr lang="en-GB" dirty="0"/>
              <a:t>Goede </a:t>
            </a:r>
            <a:r>
              <a:rPr lang="en-GB" dirty="0" err="1"/>
              <a:t>productie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Belangrijk</a:t>
            </a:r>
            <a:r>
              <a:rPr lang="en-GB" dirty="0"/>
              <a:t>: Op </a:t>
            </a:r>
            <a:r>
              <a:rPr lang="en-GB" dirty="0" err="1"/>
              <a:t>groei</a:t>
            </a:r>
            <a:r>
              <a:rPr lang="en-GB" dirty="0"/>
              <a:t> </a:t>
            </a:r>
            <a:r>
              <a:rPr lang="en-GB" dirty="0" err="1"/>
              <a:t>telen</a:t>
            </a:r>
            <a:r>
              <a:rPr lang="en-GB" dirty="0"/>
              <a:t>!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80864-5EFB-4607-8092-C4AE6390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F99106-1D2D-40F9-A167-5940512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Hoofdras zomer- en herfstteelt 2022: Dee Viate</a:t>
            </a:r>
            <a:endParaRPr lang="en-GB" dirty="0"/>
          </a:p>
        </p:txBody>
      </p:sp>
      <p:pic>
        <p:nvPicPr>
          <p:cNvPr id="31" name="Picture Placeholder 30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0ADB76A2-BA43-4BB3-BB0C-27A1447115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3" r="10465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800857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0646A7C-1ED0-41B5-883C-F9CFA63CA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30036"/>
            <a:ext cx="6899728" cy="5975928"/>
          </a:xfrm>
        </p:spPr>
        <p:txBody>
          <a:bodyPr/>
          <a:lstStyle/>
          <a:p>
            <a:r>
              <a:rPr lang="en-GB" dirty="0"/>
              <a:t>     </a:t>
            </a:r>
          </a:p>
          <a:p>
            <a:r>
              <a:rPr lang="en-GB" dirty="0"/>
              <a:t> </a:t>
            </a:r>
            <a:r>
              <a:rPr lang="en-GB" b="1" dirty="0"/>
              <a:t>Ras met </a:t>
            </a:r>
            <a:r>
              <a:rPr lang="en-GB" b="1" dirty="0" err="1"/>
              <a:t>vergelijkbare</a:t>
            </a:r>
            <a:r>
              <a:rPr lang="en-GB" b="1" dirty="0"/>
              <a:t> </a:t>
            </a:r>
            <a:r>
              <a:rPr lang="en-GB" b="1" dirty="0" err="1"/>
              <a:t>genetica</a:t>
            </a:r>
            <a:r>
              <a:rPr lang="en-GB" b="1" dirty="0"/>
              <a:t> </a:t>
            </a:r>
            <a:r>
              <a:rPr lang="en-GB" b="1" dirty="0" err="1"/>
              <a:t>als</a:t>
            </a:r>
            <a:r>
              <a:rPr lang="en-GB" b="1" dirty="0"/>
              <a:t> Dee </a:t>
            </a:r>
            <a:r>
              <a:rPr lang="en-GB" b="1" dirty="0" err="1"/>
              <a:t>Viate</a:t>
            </a:r>
            <a:r>
              <a:rPr lang="en-GB" b="1" dirty="0"/>
              <a:t>, maar met </a:t>
            </a:r>
            <a:r>
              <a:rPr lang="en-GB" b="1" dirty="0" err="1"/>
              <a:t>meer</a:t>
            </a:r>
            <a:r>
              <a:rPr lang="en-GB" b="1" dirty="0"/>
              <a:t> </a:t>
            </a:r>
            <a:r>
              <a:rPr lang="en-GB" b="1" dirty="0" err="1"/>
              <a:t>groei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    -  Open </a:t>
            </a:r>
            <a:r>
              <a:rPr lang="en-GB" dirty="0" err="1"/>
              <a:t>gewas</a:t>
            </a:r>
            <a:r>
              <a:rPr lang="en-GB" dirty="0"/>
              <a:t> </a:t>
            </a:r>
          </a:p>
          <a:p>
            <a:r>
              <a:rPr lang="en-GB" dirty="0"/>
              <a:t>    -  </a:t>
            </a:r>
            <a:r>
              <a:rPr lang="en-GB" dirty="0" err="1"/>
              <a:t>Sterke</a:t>
            </a:r>
            <a:r>
              <a:rPr lang="en-GB" dirty="0"/>
              <a:t> </a:t>
            </a:r>
            <a:r>
              <a:rPr lang="en-GB" dirty="0" err="1"/>
              <a:t>ranken</a:t>
            </a:r>
            <a:endParaRPr lang="en-GB" dirty="0"/>
          </a:p>
          <a:p>
            <a:r>
              <a:rPr lang="en-GB" dirty="0"/>
              <a:t>    -  </a:t>
            </a:r>
            <a:r>
              <a:rPr lang="en-GB" dirty="0" err="1"/>
              <a:t>Houd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vruchten</a:t>
            </a:r>
            <a:r>
              <a:rPr lang="en-GB" dirty="0"/>
              <a:t> </a:t>
            </a:r>
            <a:r>
              <a:rPr lang="en-GB" dirty="0" err="1"/>
              <a:t>goed</a:t>
            </a:r>
            <a:r>
              <a:rPr lang="en-GB" dirty="0"/>
              <a:t> vast</a:t>
            </a:r>
          </a:p>
          <a:p>
            <a:r>
              <a:rPr lang="en-GB" dirty="0"/>
              <a:t>    -  Goede </a:t>
            </a:r>
            <a:r>
              <a:rPr lang="en-GB" dirty="0" err="1"/>
              <a:t>vruchtkleur</a:t>
            </a:r>
            <a:endParaRPr lang="en-GB" dirty="0"/>
          </a:p>
          <a:p>
            <a:r>
              <a:rPr lang="en-GB" dirty="0"/>
              <a:t>    -  </a:t>
            </a:r>
            <a:r>
              <a:rPr lang="en-GB" dirty="0" err="1"/>
              <a:t>Vruchtgewicht</a:t>
            </a:r>
            <a:r>
              <a:rPr lang="en-GB" dirty="0"/>
              <a:t> </a:t>
            </a:r>
            <a:r>
              <a:rPr lang="en-GB" dirty="0" err="1"/>
              <a:t>iets</a:t>
            </a:r>
            <a:r>
              <a:rPr lang="en-GB" dirty="0"/>
              <a:t> lager dan Dee </a:t>
            </a:r>
            <a:r>
              <a:rPr lang="en-GB" dirty="0" err="1"/>
              <a:t>Viate</a:t>
            </a:r>
            <a:endParaRPr lang="en-GB" dirty="0"/>
          </a:p>
          <a:p>
            <a:r>
              <a:rPr lang="en-GB" dirty="0"/>
              <a:t>    -  </a:t>
            </a: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r>
              <a:rPr lang="en-GB" dirty="0"/>
              <a:t>    -  Hoge </a:t>
            </a:r>
            <a:r>
              <a:rPr lang="en-GB" dirty="0" err="1"/>
              <a:t>resistentie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CGMMV</a:t>
            </a:r>
          </a:p>
          <a:p>
            <a:r>
              <a:rPr lang="en-GB" dirty="0"/>
              <a:t>    - 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interessant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hogedraadteelt</a:t>
            </a:r>
            <a:endParaRPr lang="en-GB" dirty="0"/>
          </a:p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22346E-CC58-4DDE-83AB-759FE1BA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1A4BB65-217D-4969-99E2-F67ECECD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Zomer</a:t>
            </a:r>
            <a:r>
              <a:rPr lang="en-GB" dirty="0"/>
              <a:t>- &amp; </a:t>
            </a:r>
            <a:r>
              <a:rPr lang="en-GB" dirty="0" err="1"/>
              <a:t>herstteelt</a:t>
            </a:r>
            <a:r>
              <a:rPr lang="en-GB" dirty="0"/>
              <a:t>: </a:t>
            </a:r>
            <a:r>
              <a:rPr lang="en-GB" dirty="0" err="1"/>
              <a:t>Nieuwkomer</a:t>
            </a:r>
            <a:r>
              <a:rPr lang="en-GB" dirty="0"/>
              <a:t> E23L.2431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678DC-636E-48AD-B783-113AB7E0A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270" y="270003"/>
            <a:ext cx="771896" cy="747774"/>
          </a:xfrm>
          <a:prstGeom prst="rect">
            <a:avLst/>
          </a:prstGeom>
        </p:spPr>
      </p:pic>
      <p:pic>
        <p:nvPicPr>
          <p:cNvPr id="9" name="Picture Placeholder 8" descr="A yellow flower on a plant&#10;&#10;Description automatically generated with medium confidence">
            <a:extLst>
              <a:ext uri="{FF2B5EF4-FFF2-40B4-BE49-F238E27FC236}">
                <a16:creationId xmlns:a16="http://schemas.microsoft.com/office/drawing/2014/main" id="{4E656D35-1D4D-4FC9-832E-906674B4B5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b="7639"/>
          <a:stretch>
            <a:fillRect/>
          </a:stretch>
        </p:blipFill>
        <p:spPr>
          <a:xfrm rot="16200000">
            <a:off x="6369050" y="1492250"/>
            <a:ext cx="6858000" cy="3873500"/>
          </a:xfrm>
        </p:spPr>
      </p:pic>
    </p:spTree>
    <p:extLst>
      <p:ext uri="{BB962C8B-B14F-4D97-AF65-F5344CB8AC3E}">
        <p14:creationId xmlns:p14="http://schemas.microsoft.com/office/powerpoint/2010/main" val="815143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D6F1485-F0C3-48A2-96EC-6B20C881E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b="1" dirty="0" err="1"/>
              <a:t>Belicht</a:t>
            </a:r>
            <a:r>
              <a:rPr lang="en-GB" b="1" dirty="0"/>
              <a:t>: Dee Flexion </a:t>
            </a:r>
          </a:p>
          <a:p>
            <a:pPr marL="285750" indent="-285750">
              <a:buFontTx/>
              <a:buChar char="-"/>
            </a:pPr>
            <a:r>
              <a:rPr lang="en-GB" dirty="0"/>
              <a:t>Open en compact </a:t>
            </a:r>
            <a:r>
              <a:rPr lang="en-GB" dirty="0" err="1"/>
              <a:t>ras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Vlotte</a:t>
            </a:r>
            <a:r>
              <a:rPr lang="en-GB" dirty="0"/>
              <a:t> </a:t>
            </a:r>
            <a:r>
              <a:rPr lang="en-GB" dirty="0" err="1"/>
              <a:t>vruchtvulling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pPr marL="285750" indent="-285750">
              <a:buFontTx/>
              <a:buChar char="-"/>
            </a:pPr>
            <a:r>
              <a:rPr lang="en-GB" dirty="0"/>
              <a:t>Hoge </a:t>
            </a:r>
            <a:r>
              <a:rPr lang="en-GB" dirty="0" err="1"/>
              <a:t>resistentie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CGMMV</a:t>
            </a:r>
          </a:p>
          <a:p>
            <a:pPr marL="285750" indent="-285750">
              <a:buFontTx/>
              <a:buChar char="-"/>
            </a:pPr>
            <a:r>
              <a:rPr lang="en-GB" dirty="0"/>
              <a:t>Direct op </a:t>
            </a:r>
            <a:r>
              <a:rPr lang="en-GB" dirty="0" err="1"/>
              <a:t>eindafstand</a:t>
            </a:r>
            <a:r>
              <a:rPr lang="en-GB" dirty="0"/>
              <a:t> </a:t>
            </a:r>
            <a:r>
              <a:rPr lang="en-GB" dirty="0" err="1"/>
              <a:t>planten</a:t>
            </a:r>
            <a:endParaRPr lang="en-GB" dirty="0"/>
          </a:p>
          <a:p>
            <a:endParaRPr lang="en-GB" dirty="0"/>
          </a:p>
          <a:p>
            <a:r>
              <a:rPr lang="en-GB" b="1" dirty="0" err="1"/>
              <a:t>Onbelicht</a:t>
            </a:r>
            <a:r>
              <a:rPr lang="en-GB" b="1" dirty="0"/>
              <a:t> 2e </a:t>
            </a:r>
            <a:r>
              <a:rPr lang="en-GB" b="1" dirty="0" err="1"/>
              <a:t>teelt</a:t>
            </a:r>
            <a:r>
              <a:rPr lang="en-GB" b="1" dirty="0"/>
              <a:t>: Dee </a:t>
            </a:r>
            <a:r>
              <a:rPr lang="en-GB" b="1" dirty="0" err="1"/>
              <a:t>Viate</a:t>
            </a:r>
            <a:r>
              <a:rPr lang="en-GB" b="1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dirty="0"/>
              <a:t>Open </a:t>
            </a:r>
            <a:r>
              <a:rPr lang="en-GB" dirty="0" err="1"/>
              <a:t>planttype</a:t>
            </a:r>
            <a:r>
              <a:rPr lang="en-GB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 (</a:t>
            </a:r>
            <a:r>
              <a:rPr lang="en-GB" dirty="0" err="1"/>
              <a:t>Px</a:t>
            </a:r>
            <a:r>
              <a:rPr lang="en-GB" dirty="0"/>
              <a:t>)</a:t>
            </a:r>
          </a:p>
          <a:p>
            <a:pPr marL="285750" indent="-285750">
              <a:buFontTx/>
              <a:buChar char="-"/>
            </a:pPr>
            <a:r>
              <a:rPr lang="en-GB" dirty="0"/>
              <a:t>Hoge </a:t>
            </a:r>
            <a:r>
              <a:rPr lang="en-GB" dirty="0" err="1"/>
              <a:t>resistentie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CGMMV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C80864-5EFB-4607-8092-C4AE6390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F99106-1D2D-40F9-A167-59405126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Hogedraad</a:t>
            </a:r>
            <a:r>
              <a:rPr lang="en-GB" dirty="0"/>
              <a:t> (</a:t>
            </a:r>
            <a:r>
              <a:rPr lang="en-GB" dirty="0" err="1"/>
              <a:t>belicht</a:t>
            </a:r>
            <a:r>
              <a:rPr lang="en-GB" dirty="0"/>
              <a:t> &amp; </a:t>
            </a:r>
            <a:r>
              <a:rPr lang="en-GB" dirty="0" err="1"/>
              <a:t>onbelicht</a:t>
            </a:r>
            <a:r>
              <a:rPr lang="en-GB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27" y="1600200"/>
            <a:ext cx="5632173" cy="4224130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3" r="225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2059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0646A7C-1ED0-41B5-883C-F9CFA63CA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30036"/>
            <a:ext cx="6899728" cy="5975928"/>
          </a:xfrm>
        </p:spPr>
        <p:txBody>
          <a:bodyPr/>
          <a:lstStyle/>
          <a:p>
            <a:endParaRPr lang="en-GB" dirty="0"/>
          </a:p>
          <a:p>
            <a:r>
              <a:rPr lang="en-GB" b="1" dirty="0"/>
              <a:t>Katrina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Vruchttype</a:t>
            </a:r>
            <a:r>
              <a:rPr lang="en-GB" dirty="0"/>
              <a:t>: </a:t>
            </a:r>
            <a:r>
              <a:rPr lang="en-GB" dirty="0" err="1"/>
              <a:t>gvg</a:t>
            </a:r>
            <a:r>
              <a:rPr lang="en-GB" dirty="0"/>
              <a:t> ± 130 gr, </a:t>
            </a:r>
            <a:r>
              <a:rPr lang="en-GB" dirty="0" err="1"/>
              <a:t>lengte</a:t>
            </a:r>
            <a:r>
              <a:rPr lang="en-GB" dirty="0"/>
              <a:t> circa 16cm 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Meest</a:t>
            </a:r>
            <a:r>
              <a:rPr lang="en-GB" dirty="0"/>
              <a:t> </a:t>
            </a:r>
            <a:r>
              <a:rPr lang="en-GB" dirty="0" err="1"/>
              <a:t>geplante</a:t>
            </a:r>
            <a:r>
              <a:rPr lang="en-GB" dirty="0"/>
              <a:t> </a:t>
            </a:r>
            <a:r>
              <a:rPr lang="en-GB" dirty="0" err="1"/>
              <a:t>ras</a:t>
            </a:r>
            <a:r>
              <a:rPr lang="en-GB" dirty="0"/>
              <a:t> in dit segment </a:t>
            </a:r>
            <a:r>
              <a:rPr lang="en-GB" dirty="0" err="1"/>
              <a:t>tussen</a:t>
            </a:r>
            <a:r>
              <a:rPr lang="en-GB" dirty="0"/>
              <a:t> 110-130 gram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Knapperige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en </a:t>
            </a:r>
            <a:r>
              <a:rPr lang="en-GB" dirty="0" err="1"/>
              <a:t>zoete</a:t>
            </a:r>
            <a:r>
              <a:rPr lang="en-GB" dirty="0"/>
              <a:t> </a:t>
            </a:r>
            <a:r>
              <a:rPr lang="en-GB" dirty="0" err="1"/>
              <a:t>smaak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Open en </a:t>
            </a:r>
            <a:r>
              <a:rPr lang="en-GB" dirty="0" err="1"/>
              <a:t>rustig</a:t>
            </a:r>
            <a:r>
              <a:rPr lang="en-GB" dirty="0"/>
              <a:t> </a:t>
            </a:r>
            <a:r>
              <a:rPr lang="en-GB" dirty="0" err="1"/>
              <a:t>groeiend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meeldauw</a:t>
            </a:r>
            <a:r>
              <a:rPr lang="en-GB" dirty="0"/>
              <a:t>(</a:t>
            </a:r>
            <a:r>
              <a:rPr lang="en-GB" dirty="0" err="1"/>
              <a:t>Px</a:t>
            </a:r>
            <a:r>
              <a:rPr lang="en-GB" dirty="0"/>
              <a:t>) en CGMMV</a:t>
            </a:r>
          </a:p>
          <a:p>
            <a:r>
              <a:rPr lang="en-GB" dirty="0"/>
              <a:t>    </a:t>
            </a:r>
          </a:p>
          <a:p>
            <a:r>
              <a:rPr lang="en-GB" dirty="0"/>
              <a:t> </a:t>
            </a:r>
            <a:r>
              <a:rPr lang="en-GB" b="1" dirty="0"/>
              <a:t>Analisa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Iets</a:t>
            </a:r>
            <a:r>
              <a:rPr lang="en-GB" dirty="0"/>
              <a:t> </a:t>
            </a:r>
            <a:r>
              <a:rPr lang="en-GB" dirty="0" err="1"/>
              <a:t>korter</a:t>
            </a:r>
            <a:r>
              <a:rPr lang="en-GB" dirty="0"/>
              <a:t> dan Katrina circa 14 cm, 90-110 gram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CGMMV en </a:t>
            </a:r>
            <a:r>
              <a:rPr lang="en-GB" u="sng" dirty="0"/>
              <a:t>CABYV</a:t>
            </a:r>
          </a:p>
          <a:p>
            <a:pPr marL="285750" indent="-285750">
              <a:buFontTx/>
              <a:buChar char="-"/>
            </a:pPr>
            <a:r>
              <a:rPr lang="en-GB" dirty="0"/>
              <a:t>Open en </a:t>
            </a:r>
            <a:r>
              <a:rPr lang="en-GB" dirty="0" err="1"/>
              <a:t>generatief</a:t>
            </a:r>
            <a:r>
              <a:rPr lang="en-GB" dirty="0"/>
              <a:t> </a:t>
            </a:r>
            <a:r>
              <a:rPr lang="en-GB" dirty="0" err="1"/>
              <a:t>gewas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Geschikt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hogedraad</a:t>
            </a:r>
            <a:r>
              <a:rPr lang="en-GB" dirty="0"/>
              <a:t> - en </a:t>
            </a:r>
            <a:r>
              <a:rPr lang="en-GB" dirty="0" err="1"/>
              <a:t>traditionele</a:t>
            </a:r>
            <a:r>
              <a:rPr lang="en-GB" dirty="0"/>
              <a:t> </a:t>
            </a:r>
            <a:r>
              <a:rPr lang="en-GB" dirty="0" err="1"/>
              <a:t>teelt</a:t>
            </a: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22346E-CC58-4DDE-83AB-759FE1BA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EBDE-B037-462D-8CC1-F49D7BB32929}" type="datetime1">
              <a:rPr lang="en-GB" smtClean="0"/>
              <a:t>14/11/2022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1A4BB65-217D-4969-99E2-F67ECECD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 </a:t>
            </a:r>
            <a:r>
              <a:rPr lang="en-GB" dirty="0" err="1"/>
              <a:t>komkommers</a:t>
            </a:r>
            <a:r>
              <a:rPr lang="en-GB" dirty="0"/>
              <a:t>: Katrina en Analisa</a:t>
            </a:r>
            <a:br>
              <a:rPr lang="en-GB" dirty="0"/>
            </a:br>
            <a:r>
              <a:rPr lang="en-GB" dirty="0"/>
              <a:t>	</a:t>
            </a:r>
          </a:p>
        </p:txBody>
      </p:sp>
      <p:pic>
        <p:nvPicPr>
          <p:cNvPr id="8" name="Picture Placeholder 7" descr="A picture containing fruit, plant, vegetable, cucumber&#10;&#10;Description automatically generated">
            <a:extLst>
              <a:ext uri="{FF2B5EF4-FFF2-40B4-BE49-F238E27FC236}">
                <a16:creationId xmlns:a16="http://schemas.microsoft.com/office/drawing/2014/main" id="{D4D5DC30-19ED-4C99-A3D1-7D788DD7C8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7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1041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za Zaden - Engels">
  <a:themeElements>
    <a:clrScheme name="Aangepast 167">
      <a:dk1>
        <a:sysClr val="windowText" lastClr="000000"/>
      </a:dk1>
      <a:lt1>
        <a:sysClr val="window" lastClr="FFFFFF"/>
      </a:lt1>
      <a:dk2>
        <a:srgbClr val="41A53B"/>
      </a:dk2>
      <a:lt2>
        <a:srgbClr val="B5C531"/>
      </a:lt2>
      <a:accent1>
        <a:srgbClr val="FFEC3C"/>
      </a:accent1>
      <a:accent2>
        <a:srgbClr val="E68643"/>
      </a:accent2>
      <a:accent3>
        <a:srgbClr val="C50A27"/>
      </a:accent3>
      <a:accent4>
        <a:srgbClr val="90303F"/>
      </a:accent4>
      <a:accent5>
        <a:srgbClr val="E7B02E"/>
      </a:accent5>
      <a:accent6>
        <a:srgbClr val="F2F2F2"/>
      </a:accent6>
      <a:hlink>
        <a:srgbClr val="00B0CA"/>
      </a:hlink>
      <a:folHlink>
        <a:srgbClr val="00B0CA"/>
      </a:folHlink>
    </a:clrScheme>
    <a:fontScheme name="Aangepast 68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d8d3c2-2f45-4be0-a0a0-1b6b25665132">
      <Terms xmlns="http://schemas.microsoft.com/office/infopath/2007/PartnerControls"/>
    </lcf76f155ced4ddcb4097134ff3c332f>
    <TaxCatchAll xmlns="0a430e22-e41d-4070-af90-8fdce8e4b8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8104DB27E6747991B2E6C62CC6F71" ma:contentTypeVersion="16" ma:contentTypeDescription="Een nieuw document maken." ma:contentTypeScope="" ma:versionID="22c3e070a0060c78973416a450cbd39e">
  <xsd:schema xmlns:xsd="http://www.w3.org/2001/XMLSchema" xmlns:xs="http://www.w3.org/2001/XMLSchema" xmlns:p="http://schemas.microsoft.com/office/2006/metadata/properties" xmlns:ns2="96d8d3c2-2f45-4be0-a0a0-1b6b25665132" xmlns:ns3="0a430e22-e41d-4070-af90-8fdce8e4b82b" targetNamespace="http://schemas.microsoft.com/office/2006/metadata/properties" ma:root="true" ma:fieldsID="3c8610ea56b31584b6bb013314ee64d7" ns2:_="" ns3:_="">
    <xsd:import namespace="96d8d3c2-2f45-4be0-a0a0-1b6b25665132"/>
    <xsd:import namespace="0a430e22-e41d-4070-af90-8fdce8e4b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d3c2-2f45-4be0-a0a0-1b6b256651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1755ed7-397e-4ce8-aa4f-f647e049ea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30e22-e41d-4070-af90-8fdce8e4b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cdb811-b66b-47e5-bf79-2fdcda8f05b4}" ma:internalName="TaxCatchAll" ma:showField="CatchAllData" ma:web="0a430e22-e41d-4070-af90-8fdce8e4b8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360DEF-D181-4F2C-835C-D09F284B43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6B8EFF-6245-4420-8A31-6252C377D5A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25d67c9-7425-48a3-bf6f-704c78f6952d"/>
    <ds:schemaRef ds:uri="http://purl.org/dc/elements/1.1/"/>
    <ds:schemaRef ds:uri="http://schemas.microsoft.com/office/2006/metadata/properties"/>
    <ds:schemaRef ds:uri="a31bd6fa-d2e6-4884-93f7-f960b754c284"/>
    <ds:schemaRef ds:uri="http://www.w3.org/XML/1998/namespace"/>
    <ds:schemaRef ds:uri="http://purl.org/dc/dcmitype/"/>
    <ds:schemaRef ds:uri="96d8d3c2-2f45-4be0-a0a0-1b6b25665132"/>
    <ds:schemaRef ds:uri="0a430e22-e41d-4070-af90-8fdce8e4b82b"/>
  </ds:schemaRefs>
</ds:datastoreItem>
</file>

<file path=customXml/itemProps3.xml><?xml version="1.0" encoding="utf-8"?>
<ds:datastoreItem xmlns:ds="http://schemas.openxmlformats.org/officeDocument/2006/customXml" ds:itemID="{0F434349-2045-468B-8C73-7D9A089C92B5}"/>
</file>

<file path=docProps/app.xml><?xml version="1.0" encoding="utf-8"?>
<Properties xmlns="http://schemas.openxmlformats.org/officeDocument/2006/extended-properties" xmlns:vt="http://schemas.openxmlformats.org/officeDocument/2006/docPropsVTypes">
  <TotalTime>18102</TotalTime>
  <Words>554</Words>
  <Application>Microsoft Office PowerPoint</Application>
  <PresentationFormat>Widescreen</PresentationFormat>
  <Paragraphs>120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Rockwell</vt:lpstr>
      <vt:lpstr>Wingdings</vt:lpstr>
      <vt:lpstr>Enza Zaden - Engels</vt:lpstr>
      <vt:lpstr>PowerPoint Presentation</vt:lpstr>
      <vt:lpstr> Inhoud</vt:lpstr>
      <vt:lpstr>Voorjaarsras Springfield </vt:lpstr>
      <vt:lpstr>Traditionale zomerteelt: Sumapol</vt:lpstr>
      <vt:lpstr> Vroege zomerteelt: Baltimore</vt:lpstr>
      <vt:lpstr> Hoofdras zomer- en herfstteelt 2022: Dee Viate</vt:lpstr>
      <vt:lpstr>Zomer- &amp; herstteelt: Nieuwkomer E23L.2431  </vt:lpstr>
      <vt:lpstr>Hogedraad (belicht &amp; onbelicht)</vt:lpstr>
      <vt:lpstr>Mini komkommers: Katrina en Analisa  </vt:lpstr>
      <vt:lpstr>Nieuw segment: Fijn stek  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Jelle de Korte | jelle@pptsolutions.nl</dc:creator>
  <cp:lastModifiedBy>Renée Klaver</cp:lastModifiedBy>
  <cp:revision>890</cp:revision>
  <dcterms:created xsi:type="dcterms:W3CDTF">2015-06-29T06:44:26Z</dcterms:created>
  <dcterms:modified xsi:type="dcterms:W3CDTF">2022-11-14T12:53:43Z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0x010100FA38104DB27E6747991B2E6C62CC6F71</vt:lpwstr>
  </property>
  <property fmtid="{D5CDD505-2E9C-101B-9397-08002B2CF9AE}" pid="3" name="_dlc_DocIdItemGuid">
    <vt:lpwstr>408ad193-6887-4f16-b8d8-fe4f4ae12b57</vt:lpwstr>
  </property>
  <property fmtid="{D5CDD505-2E9C-101B-9397-08002B2CF9AE}" pid="4" name="MSIP_Label_40f13818-f101-44e2-ac00-f5e7f673cd2d_Enabled">
    <vt:lpwstr>true</vt:lpwstr>
  </property>
  <property fmtid="{D5CDD505-2E9C-101B-9397-08002B2CF9AE}" pid="5" name="MSIP_Label_40f13818-f101-44e2-ac00-f5e7f673cd2d_SetDate">
    <vt:lpwstr>2021-08-29T19:17:12Z</vt:lpwstr>
  </property>
  <property fmtid="{D5CDD505-2E9C-101B-9397-08002B2CF9AE}" pid="6" name="MSIP_Label_40f13818-f101-44e2-ac00-f5e7f673cd2d_Method">
    <vt:lpwstr>Standard</vt:lpwstr>
  </property>
  <property fmtid="{D5CDD505-2E9C-101B-9397-08002B2CF9AE}" pid="7" name="MSIP_Label_40f13818-f101-44e2-ac00-f5e7f673cd2d_Name">
    <vt:lpwstr>Internal</vt:lpwstr>
  </property>
  <property fmtid="{D5CDD505-2E9C-101B-9397-08002B2CF9AE}" pid="8" name="MSIP_Label_40f13818-f101-44e2-ac00-f5e7f673cd2d_SiteId">
    <vt:lpwstr>e0b10270-240b-4eda-affb-50fb2b5920de</vt:lpwstr>
  </property>
  <property fmtid="{D5CDD505-2E9C-101B-9397-08002B2CF9AE}" pid="9" name="MSIP_Label_40f13818-f101-44e2-ac00-f5e7f673cd2d_ActionId">
    <vt:lpwstr>cbcc0937-6ed0-45cc-b9ab-e21b188cfe1b</vt:lpwstr>
  </property>
  <property fmtid="{D5CDD505-2E9C-101B-9397-08002B2CF9AE}" pid="10" name="MSIP_Label_40f13818-f101-44e2-ac00-f5e7f673cd2d_ContentBits">
    <vt:lpwstr>0</vt:lpwstr>
  </property>
  <property fmtid="{D5CDD505-2E9C-101B-9397-08002B2CF9AE}" pid="11" name="MediaServiceImageTags">
    <vt:lpwstr/>
  </property>
</Properties>
</file>