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15"/>
  </p:notesMasterIdLst>
  <p:handoutMasterIdLst>
    <p:handoutMasterId r:id="rId16"/>
  </p:handoutMasterIdLst>
  <p:sldIdLst>
    <p:sldId id="337" r:id="rId2"/>
    <p:sldId id="340" r:id="rId3"/>
    <p:sldId id="344" r:id="rId4"/>
    <p:sldId id="341" r:id="rId5"/>
    <p:sldId id="358" r:id="rId6"/>
    <p:sldId id="352" r:id="rId7"/>
    <p:sldId id="346" r:id="rId8"/>
    <p:sldId id="348" r:id="rId9"/>
    <p:sldId id="350" r:id="rId10"/>
    <p:sldId id="355" r:id="rId11"/>
    <p:sldId id="359" r:id="rId12"/>
    <p:sldId id="351" r:id="rId13"/>
    <p:sldId id="354" r:id="rId1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4"/>
    <a:srgbClr val="97BF0D"/>
    <a:srgbClr val="9DC04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359"/>
  </p:normalViewPr>
  <p:slideViewPr>
    <p:cSldViewPr snapToGrid="0" snapToObjects="1" showGuides="1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5" d="100"/>
          <a:sy n="115" d="100"/>
        </p:scale>
        <p:origin x="24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5B010A-C987-9141-B6B1-A6AEA1862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9ED5D-8979-594F-8FD7-8824F0EC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275FC-BE24-F849-B3BB-4C747C3F752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00B7D-13E9-9C48-9817-468C2B659F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D606DF-3A4D-1A47-AC46-5D3E7FF38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833AE-721F-B34A-8AC9-3BAE937A0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43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1778A1EE-A16D-4647-A905-85AC7F618823}" type="datetimeFigureOut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48D0C82D-A3F1-FF4D-8C18-6F9A717F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4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 Regular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 Regular" panose="020B0503030403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 Regular" panose="020B0503030403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 Regular" panose="020B0503030403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 Regular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  Title slide">
    <p:bg>
      <p:bgPr>
        <a:solidFill>
          <a:srgbClr val="005C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864266-5367-6249-85BD-B6CCE54D50AC}"/>
              </a:ext>
            </a:extLst>
          </p:cNvPr>
          <p:cNvSpPr/>
          <p:nvPr/>
        </p:nvSpPr>
        <p:spPr>
          <a:xfrm>
            <a:off x="6094799" y="2024063"/>
            <a:ext cx="5760000" cy="358647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C4348-3513-D44A-817A-89F7E3739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799" y="2374900"/>
            <a:ext cx="5760000" cy="1774825"/>
          </a:xfrm>
          <a:solidFill>
            <a:srgbClr val="97BF0D"/>
          </a:solidFill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25F629-8688-314E-86D8-FAEA90055DAA}"/>
              </a:ext>
            </a:extLst>
          </p:cNvPr>
          <p:cNvGrpSpPr/>
          <p:nvPr/>
        </p:nvGrpSpPr>
        <p:grpSpPr>
          <a:xfrm>
            <a:off x="6087632" y="360000"/>
            <a:ext cx="4050530" cy="1441812"/>
            <a:chOff x="6087632" y="360000"/>
            <a:chExt cx="4050530" cy="14418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32B90E-0366-814F-8225-4E366EEDE775}"/>
                </a:ext>
              </a:extLst>
            </p:cNvPr>
            <p:cNvSpPr/>
            <p:nvPr/>
          </p:nvSpPr>
          <p:spPr>
            <a:xfrm>
              <a:off x="6094800" y="360000"/>
              <a:ext cx="4043362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 Regular" panose="020B05030304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C27A8E-A276-5E40-811B-18A34BF7F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99" t="1180" b="815"/>
            <a:stretch/>
          </p:blipFill>
          <p:spPr>
            <a:xfrm>
              <a:off x="6087632" y="368299"/>
              <a:ext cx="3139362" cy="1433513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1403D7C-F93C-F041-97D5-133FDF5FCCBE}"/>
              </a:ext>
            </a:extLst>
          </p:cNvPr>
          <p:cNvSpPr/>
          <p:nvPr userDrawn="1"/>
        </p:nvSpPr>
        <p:spPr>
          <a:xfrm>
            <a:off x="6094799" y="2024063"/>
            <a:ext cx="5760000" cy="358647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383592D-186D-A247-81E3-836D6392516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98400" y="360000"/>
            <a:ext cx="2160000" cy="2021819"/>
            <a:chOff x="9712884" y="360000"/>
            <a:chExt cx="2147384" cy="20100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93DE755-FA54-F147-A50C-FE81B2B9675D}"/>
                </a:ext>
              </a:extLst>
            </p:cNvPr>
            <p:cNvGrpSpPr/>
            <p:nvPr/>
          </p:nvGrpSpPr>
          <p:grpSpPr>
            <a:xfrm>
              <a:off x="10395793" y="360000"/>
              <a:ext cx="1464475" cy="1448300"/>
              <a:chOff x="10395793" y="360000"/>
              <a:chExt cx="1464475" cy="14483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731DF7E-8A5B-5546-A8DC-17E24E5335A2}"/>
                  </a:ext>
                </a:extLst>
              </p:cNvPr>
              <p:cNvSpPr/>
              <p:nvPr/>
            </p:nvSpPr>
            <p:spPr>
              <a:xfrm>
                <a:off x="10408670" y="3683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2E87DA14-6350-F349-AD30-15185B4B1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5793" y="360000"/>
                <a:ext cx="1464475" cy="1440000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BCF07D0-615F-CB4B-86D4-26B622FA0C31}"/>
                </a:ext>
              </a:extLst>
            </p:cNvPr>
            <p:cNvGrpSpPr/>
            <p:nvPr/>
          </p:nvGrpSpPr>
          <p:grpSpPr>
            <a:xfrm>
              <a:off x="9712884" y="1455610"/>
              <a:ext cx="914400" cy="914400"/>
              <a:chOff x="1614196" y="2621902"/>
              <a:chExt cx="914400" cy="9144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9389757-0261-204A-88C7-1D6A0F3C78CF}"/>
                  </a:ext>
                </a:extLst>
              </p:cNvPr>
              <p:cNvSpPr/>
              <p:nvPr/>
            </p:nvSpPr>
            <p:spPr>
              <a:xfrm>
                <a:off x="1614196" y="262190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4AF3370-7D62-1A4F-8AEA-2CF7F525AD17}"/>
                  </a:ext>
                </a:extLst>
              </p:cNvPr>
              <p:cNvSpPr/>
              <p:nvPr/>
            </p:nvSpPr>
            <p:spPr>
              <a:xfrm>
                <a:off x="1842796" y="2850502"/>
                <a:ext cx="457200" cy="457200"/>
              </a:xfrm>
              <a:prstGeom prst="ellipse">
                <a:avLst/>
              </a:prstGeom>
              <a:solidFill>
                <a:srgbClr val="005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</p:grp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F6B88853-8CB8-A64E-8A81-B2ED767D1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49725"/>
            <a:ext cx="5760000" cy="684213"/>
          </a:xfrm>
          <a:solidFill>
            <a:srgbClr val="97BF0D"/>
          </a:solidFill>
        </p:spPr>
        <p:txBody>
          <a:bodyPr anchor="ctr" anchorCtr="0"/>
          <a:lstStyle>
            <a:lvl1pPr marL="0" indent="0" algn="l">
              <a:buNone/>
              <a:defRPr sz="2400">
                <a:solidFill>
                  <a:srgbClr val="005C2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3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6" orient="horz" pos="2160" userDrawn="1">
          <p15:clr>
            <a:srgbClr val="FBAE40"/>
          </p15:clr>
        </p15:guide>
        <p15:guide id="17" pos="3838" userDrawn="1">
          <p15:clr>
            <a:srgbClr val="FBAE40"/>
          </p15:clr>
        </p15:guide>
        <p15:guide id="18" pos="1527" userDrawn="1">
          <p15:clr>
            <a:srgbClr val="FBAE40"/>
          </p15:clr>
        </p15:guide>
        <p15:guide id="19" pos="7469" userDrawn="1">
          <p15:clr>
            <a:srgbClr val="FBAE40"/>
          </p15:clr>
        </p15:guide>
        <p15:guide id="20" orient="horz" pos="4088" userDrawn="1">
          <p15:clr>
            <a:srgbClr val="FBAE40"/>
          </p15:clr>
        </p15:guide>
        <p15:guide id="21" orient="horz" pos="1275" userDrawn="1">
          <p15:clr>
            <a:srgbClr val="FBAE40"/>
          </p15:clr>
        </p15:guide>
        <p15:guide id="22" orient="horz" pos="1135" userDrawn="1">
          <p15:clr>
            <a:srgbClr val="FBAE40"/>
          </p15:clr>
        </p15:guide>
        <p15:guide id="23" orient="horz" pos="232" userDrawn="1">
          <p15:clr>
            <a:srgbClr val="FBAE40"/>
          </p15:clr>
        </p15:guide>
        <p15:guide id="24" pos="6387" userDrawn="1">
          <p15:clr>
            <a:srgbClr val="FBAE40"/>
          </p15:clr>
        </p15:guide>
        <p15:guide id="25" orient="horz" pos="3045" userDrawn="1">
          <p15:clr>
            <a:srgbClr val="FBAE40"/>
          </p15:clr>
        </p15:guide>
        <p15:guide id="26" orient="horz" pos="2614" userDrawn="1">
          <p15:clr>
            <a:srgbClr val="FBAE40"/>
          </p15:clr>
        </p15:guide>
        <p15:guide id="27" pos="6539" userDrawn="1">
          <p15:clr>
            <a:srgbClr val="FBAE40"/>
          </p15:clr>
        </p15:guide>
        <p15:guide id="28" pos="3704" userDrawn="1">
          <p15:clr>
            <a:srgbClr val="FBAE40"/>
          </p15:clr>
        </p15:guide>
        <p15:guide id="29" pos="211" userDrawn="1">
          <p15:clr>
            <a:srgbClr val="FBAE40"/>
          </p15:clr>
        </p15:guide>
        <p15:guide id="30" orient="horz" pos="150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 8 images +photo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557C04-B7D5-5846-9040-8DA7331193F5}"/>
              </a:ext>
            </a:extLst>
          </p:cNvPr>
          <p:cNvSpPr/>
          <p:nvPr userDrawn="1"/>
        </p:nvSpPr>
        <p:spPr>
          <a:xfrm>
            <a:off x="334964" y="1450975"/>
            <a:ext cx="9818686" cy="348888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DDC06-A895-AB4E-97F1-016FEC33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365124"/>
            <a:ext cx="9818686" cy="1090486"/>
          </a:xfrm>
          <a:solidFill>
            <a:srgbClr val="97BF0D"/>
          </a:solidFill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5C6D-8F3D-6B45-A288-511FDB91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2036900"/>
            <a:ext cx="9365220" cy="342763"/>
          </a:xfrm>
          <a:noFill/>
        </p:spPr>
        <p:txBody>
          <a:bodyPr tIns="3600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8FB58A-8042-644D-9D61-D6ECB7E22F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964" y="2379663"/>
            <a:ext cx="2560636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DE739-E755-424C-9882-0627D5B9D4AA}"/>
              </a:ext>
            </a:extLst>
          </p:cNvPr>
          <p:cNvGrpSpPr/>
          <p:nvPr/>
        </p:nvGrpSpPr>
        <p:grpSpPr>
          <a:xfrm>
            <a:off x="9700184" y="368300"/>
            <a:ext cx="2160084" cy="2001710"/>
            <a:chOff x="9700184" y="368300"/>
            <a:chExt cx="2160084" cy="2001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A86DF-A480-EF42-BEEB-E813D9A86E4C}"/>
                </a:ext>
              </a:extLst>
            </p:cNvPr>
            <p:cNvGrpSpPr/>
            <p:nvPr/>
          </p:nvGrpSpPr>
          <p:grpSpPr>
            <a:xfrm>
              <a:off x="10395793" y="368300"/>
              <a:ext cx="1464475" cy="1440000"/>
              <a:chOff x="10395793" y="368300"/>
              <a:chExt cx="1464475" cy="144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61C369-06FA-4442-9B06-17ACAD23252A}"/>
                  </a:ext>
                </a:extLst>
              </p:cNvPr>
              <p:cNvSpPr/>
              <p:nvPr/>
            </p:nvSpPr>
            <p:spPr>
              <a:xfrm>
                <a:off x="10408670" y="3683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90AEC7F-F07F-6E45-90D1-3235EC45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5793" y="368300"/>
                <a:ext cx="1464475" cy="1431700"/>
              </a:xfrm>
              <a:prstGeom prst="rect">
                <a:avLst/>
              </a:prstGeom>
              <a:ln w="9525">
                <a:solidFill>
                  <a:srgbClr val="9DC041"/>
                </a:solidFill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9C94C5-4E81-E24B-A459-EE04C243E74F}"/>
                </a:ext>
              </a:extLst>
            </p:cNvPr>
            <p:cNvGrpSpPr/>
            <p:nvPr/>
          </p:nvGrpSpPr>
          <p:grpSpPr>
            <a:xfrm>
              <a:off x="9700184" y="1455610"/>
              <a:ext cx="914400" cy="914400"/>
              <a:chOff x="1614196" y="2621902"/>
              <a:chExt cx="914400" cy="9144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967CF93-6FB2-1247-917E-1CC1EADDF038}"/>
                  </a:ext>
                </a:extLst>
              </p:cNvPr>
              <p:cNvSpPr/>
              <p:nvPr/>
            </p:nvSpPr>
            <p:spPr>
              <a:xfrm>
                <a:off x="1614196" y="262190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2427F74-B264-4145-A72A-F40EDAC9D163}"/>
                  </a:ext>
                </a:extLst>
              </p:cNvPr>
              <p:cNvSpPr/>
              <p:nvPr/>
            </p:nvSpPr>
            <p:spPr>
              <a:xfrm>
                <a:off x="1842796" y="2850502"/>
                <a:ext cx="457200" cy="457200"/>
              </a:xfrm>
              <a:prstGeom prst="ellipse">
                <a:avLst/>
              </a:prstGeom>
              <a:solidFill>
                <a:srgbClr val="005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</p:grpSp>
      </p:grp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890143-64B0-6F41-B9FD-C1760CE4F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188" y="4648553"/>
            <a:ext cx="2556000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7EB2F10-9018-DC49-89AC-816BCEAE65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19464" y="2374548"/>
            <a:ext cx="2560636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8894B72C-94D4-274C-B074-235AF40FB2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22688" y="4643438"/>
            <a:ext cx="2556000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3ED39A5-4975-CF41-A707-D8DFE2C919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05550" y="2374548"/>
            <a:ext cx="2560636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D1D8684-FD67-354A-8F89-1E0C134774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08774" y="4643438"/>
            <a:ext cx="2556000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3308ADDF-A770-284A-8898-D579A6DCD9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96402" y="2374548"/>
            <a:ext cx="2560636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41FD3370-2614-2F40-8374-2EA0A7D75B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99626" y="4643438"/>
            <a:ext cx="2556000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398A0F5B-2E9D-465F-AE25-1B21E7706D7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34963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1548BD8E-1882-433D-8B48-257247446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7886270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48D0C82D-A3F1-FF4D-8C18-6F9A717F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32">
          <p15:clr>
            <a:srgbClr val="FBAE40"/>
          </p15:clr>
        </p15:guide>
        <p15:guide id="8" orient="horz" pos="4088">
          <p15:clr>
            <a:srgbClr val="FBAE40"/>
          </p15:clr>
        </p15:guide>
        <p15:guide id="10" pos="211">
          <p15:clr>
            <a:srgbClr val="FBAE40"/>
          </p15:clr>
        </p15:guide>
        <p15:guide id="12" pos="2096" userDrawn="1">
          <p15:clr>
            <a:srgbClr val="FBAE40"/>
          </p15:clr>
        </p15:guide>
        <p15:guide id="13" pos="7469">
          <p15:clr>
            <a:srgbClr val="FBAE40"/>
          </p15:clr>
        </p15:guide>
        <p15:guide id="15" pos="5856" userDrawn="1">
          <p15:clr>
            <a:srgbClr val="FBAE40"/>
          </p15:clr>
        </p15:guide>
        <p15:guide id="16" pos="3840">
          <p15:clr>
            <a:srgbClr val="FBAE40"/>
          </p15:clr>
        </p15:guide>
        <p15:guide id="17" pos="6396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1139">
          <p15:clr>
            <a:srgbClr val="FBAE40"/>
          </p15:clr>
        </p15:guide>
        <p15:guide id="20" pos="3704">
          <p15:clr>
            <a:srgbClr val="FBAE40"/>
          </p15:clr>
        </p15:guide>
        <p15:guide id="21" orient="horz" pos="1499">
          <p15:clr>
            <a:srgbClr val="FBAE40"/>
          </p15:clr>
        </p15:guide>
        <p15:guide id="22" orient="horz" pos="914">
          <p15:clr>
            <a:srgbClr val="FBAE40"/>
          </p15:clr>
        </p15:guide>
        <p15:guide id="24" pos="3972">
          <p15:clr>
            <a:srgbClr val="FBAE40"/>
          </p15:clr>
        </p15:guide>
        <p15:guide id="25" pos="5600" userDrawn="1">
          <p15:clr>
            <a:srgbClr val="FBAE40"/>
          </p15:clr>
        </p15:guide>
        <p15:guide id="26" pos="1824" userDrawn="1">
          <p15:clr>
            <a:srgbClr val="FBAE40"/>
          </p15:clr>
        </p15:guide>
        <p15:guide id="27" orient="horz" pos="2659">
          <p15:clr>
            <a:srgbClr val="FBAE40"/>
          </p15:clr>
        </p15:guide>
        <p15:guide id="28" orient="horz" pos="2925">
          <p15:clr>
            <a:srgbClr val="FBAE40"/>
          </p15:clr>
        </p15:guide>
        <p15:guide id="29" pos="65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675547D5-8B4E-47A6-9941-C1B5986008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34963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467E7381-A697-4FC3-B29D-9D9F66709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7886270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48D0C82D-A3F1-FF4D-8C18-6F9A717F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  Title slide">
    <p:bg>
      <p:bgPr>
        <a:solidFill>
          <a:srgbClr val="97BF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864266-5367-6249-85BD-B6CCE54D50AC}"/>
              </a:ext>
            </a:extLst>
          </p:cNvPr>
          <p:cNvSpPr/>
          <p:nvPr userDrawn="1"/>
        </p:nvSpPr>
        <p:spPr>
          <a:xfrm>
            <a:off x="6094799" y="2024063"/>
            <a:ext cx="5760000" cy="365135"/>
          </a:xfrm>
          <a:prstGeom prst="rect">
            <a:avLst/>
          </a:prstGeom>
          <a:solidFill>
            <a:srgbClr val="005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C4348-3513-D44A-817A-89F7E3739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382710"/>
            <a:ext cx="5760000" cy="1767015"/>
          </a:xfrm>
          <a:solidFill>
            <a:srgbClr val="005C24"/>
          </a:solidFill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8D683-2ADA-D14A-BC53-9C4A5D25C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49725"/>
            <a:ext cx="5760000" cy="684213"/>
          </a:xfrm>
          <a:solidFill>
            <a:srgbClr val="005C24"/>
          </a:solidFill>
        </p:spPr>
        <p:txBody>
          <a:bodyPr anchor="ctr" anchorCtr="0"/>
          <a:lstStyle>
            <a:lvl1pPr marL="0" indent="0" algn="l">
              <a:buNone/>
              <a:defRPr sz="2400">
                <a:solidFill>
                  <a:srgbClr val="9DC0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25F629-8688-314E-86D8-FAEA90055DAA}"/>
              </a:ext>
            </a:extLst>
          </p:cNvPr>
          <p:cNvGrpSpPr/>
          <p:nvPr userDrawn="1"/>
        </p:nvGrpSpPr>
        <p:grpSpPr>
          <a:xfrm>
            <a:off x="6087632" y="360000"/>
            <a:ext cx="4050530" cy="1441812"/>
            <a:chOff x="6087632" y="360000"/>
            <a:chExt cx="4050530" cy="14418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32B90E-0366-814F-8225-4E366EEDE775}"/>
                </a:ext>
              </a:extLst>
            </p:cNvPr>
            <p:cNvSpPr/>
            <p:nvPr/>
          </p:nvSpPr>
          <p:spPr>
            <a:xfrm>
              <a:off x="6094800" y="360000"/>
              <a:ext cx="4043362" cy="14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Source Sans Pro Regular" panose="020B05030304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C27A8E-A276-5E40-811B-18A34BF7F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99" t="1180" b="815"/>
            <a:stretch/>
          </p:blipFill>
          <p:spPr>
            <a:xfrm>
              <a:off x="6087632" y="368299"/>
              <a:ext cx="3139362" cy="143351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716005-1C47-9D49-9F07-98FE286A0CC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06084" y="360000"/>
            <a:ext cx="2160000" cy="2021819"/>
            <a:chOff x="9712884" y="360000"/>
            <a:chExt cx="2147384" cy="20100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7D57DBF-B4A6-5A40-BB93-24EAC1373B6B}"/>
                </a:ext>
              </a:extLst>
            </p:cNvPr>
            <p:cNvGrpSpPr/>
            <p:nvPr/>
          </p:nvGrpSpPr>
          <p:grpSpPr>
            <a:xfrm>
              <a:off x="10395793" y="360000"/>
              <a:ext cx="1464475" cy="1448300"/>
              <a:chOff x="10395793" y="360000"/>
              <a:chExt cx="1464475" cy="14483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9DFD61F-8FBA-3F4F-BA68-8EBF6E43A4CF}"/>
                  </a:ext>
                </a:extLst>
              </p:cNvPr>
              <p:cNvSpPr/>
              <p:nvPr/>
            </p:nvSpPr>
            <p:spPr>
              <a:xfrm>
                <a:off x="10408670" y="3683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F2C11E1-6F42-B249-BA51-36CC1EE68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95793" y="360000"/>
                <a:ext cx="1464475" cy="1440000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5176E27-4FB3-5E4D-AEAE-5DC9D5F760F8}"/>
                </a:ext>
              </a:extLst>
            </p:cNvPr>
            <p:cNvGrpSpPr/>
            <p:nvPr/>
          </p:nvGrpSpPr>
          <p:grpSpPr>
            <a:xfrm>
              <a:off x="9712884" y="1455610"/>
              <a:ext cx="914400" cy="914400"/>
              <a:chOff x="1614196" y="2621902"/>
              <a:chExt cx="914400" cy="91440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81D6295-7DD9-044C-A983-DCAA69BBBBD2}"/>
                  </a:ext>
                </a:extLst>
              </p:cNvPr>
              <p:cNvSpPr/>
              <p:nvPr/>
            </p:nvSpPr>
            <p:spPr>
              <a:xfrm>
                <a:off x="1614196" y="262190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76FC293-F02B-AE43-ACD3-CBF0E5EDE7BA}"/>
                  </a:ext>
                </a:extLst>
              </p:cNvPr>
              <p:cNvSpPr/>
              <p:nvPr/>
            </p:nvSpPr>
            <p:spPr>
              <a:xfrm>
                <a:off x="1842796" y="2850502"/>
                <a:ext cx="457200" cy="457200"/>
              </a:xfrm>
              <a:prstGeom prst="ellipse">
                <a:avLst/>
              </a:prstGeom>
              <a:solidFill>
                <a:srgbClr val="005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5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pos="7473" userDrawn="1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1275">
          <p15:clr>
            <a:srgbClr val="FBAE40"/>
          </p15:clr>
        </p15:guide>
        <p15:guide id="7" orient="horz" pos="1135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pos="6387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2614">
          <p15:clr>
            <a:srgbClr val="FBAE40"/>
          </p15:clr>
        </p15:guide>
        <p15:guide id="12" pos="6539">
          <p15:clr>
            <a:srgbClr val="FBAE40"/>
          </p15:clr>
        </p15:guide>
        <p15:guide id="16" pos="3704" userDrawn="1">
          <p15:clr>
            <a:srgbClr val="FBAE40"/>
          </p15:clr>
        </p15:guide>
        <p15:guide id="17" pos="211" userDrawn="1">
          <p15:clr>
            <a:srgbClr val="FBAE40"/>
          </p15:clr>
        </p15:guide>
        <p15:guide id="18" orient="horz" pos="14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 Text - 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557C04-B7D5-5846-9040-8DA7331193F5}"/>
              </a:ext>
            </a:extLst>
          </p:cNvPr>
          <p:cNvSpPr/>
          <p:nvPr/>
        </p:nvSpPr>
        <p:spPr>
          <a:xfrm>
            <a:off x="334963" y="1450975"/>
            <a:ext cx="9818687" cy="363538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D355F5-45AB-8349-A861-87BE13332603}"/>
              </a:ext>
            </a:extLst>
          </p:cNvPr>
          <p:cNvSpPr/>
          <p:nvPr/>
        </p:nvSpPr>
        <p:spPr>
          <a:xfrm>
            <a:off x="6096000" y="2024063"/>
            <a:ext cx="5761038" cy="405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DDC06-A895-AB4E-97F1-016FEC331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65124"/>
            <a:ext cx="9818687" cy="1090486"/>
          </a:xfrm>
          <a:solidFill>
            <a:srgbClr val="97BF0D"/>
          </a:solidFill>
        </p:spPr>
        <p:txBody>
          <a:bodyPr>
            <a:normAutofit/>
          </a:bodyPr>
          <a:lstStyle>
            <a:lvl1pPr>
              <a:defRPr sz="3600" b="0" i="0" baseline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dirty="0"/>
              <a:t>Click to edit Slide title – one text </a:t>
            </a:r>
            <a:r>
              <a:rPr lang="en-US" dirty="0" err="1"/>
              <a:t>colomn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5C6D-8F3D-6B45-A288-511FDB915C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4963" y="2380055"/>
            <a:ext cx="11521037" cy="1723993"/>
          </a:xfrm>
          <a:noFill/>
        </p:spPr>
        <p:txBody>
          <a:bodyPr wrap="square" tIns="3600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Start your text here, avoid text lines running over the total width of the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33D2A5-DCEB-6740-BA27-D30B57C9EEAB}"/>
              </a:ext>
            </a:extLst>
          </p:cNvPr>
          <p:cNvSpPr/>
          <p:nvPr userDrawn="1"/>
        </p:nvSpPr>
        <p:spPr>
          <a:xfrm>
            <a:off x="6096000" y="2024063"/>
            <a:ext cx="5761038" cy="405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DE739-E755-424C-9882-0627D5B9D4AA}"/>
              </a:ext>
            </a:extLst>
          </p:cNvPr>
          <p:cNvGrpSpPr/>
          <p:nvPr userDrawn="1"/>
        </p:nvGrpSpPr>
        <p:grpSpPr>
          <a:xfrm>
            <a:off x="9700184" y="368300"/>
            <a:ext cx="2160084" cy="2001710"/>
            <a:chOff x="9700184" y="368300"/>
            <a:chExt cx="2160084" cy="2001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A86DF-A480-EF42-BEEB-E813D9A86E4C}"/>
                </a:ext>
              </a:extLst>
            </p:cNvPr>
            <p:cNvGrpSpPr/>
            <p:nvPr/>
          </p:nvGrpSpPr>
          <p:grpSpPr>
            <a:xfrm>
              <a:off x="10395793" y="368300"/>
              <a:ext cx="1464475" cy="1440000"/>
              <a:chOff x="10395793" y="368300"/>
              <a:chExt cx="1464475" cy="144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61C369-06FA-4442-9B06-17ACAD23252A}"/>
                  </a:ext>
                </a:extLst>
              </p:cNvPr>
              <p:cNvSpPr/>
              <p:nvPr/>
            </p:nvSpPr>
            <p:spPr>
              <a:xfrm>
                <a:off x="10408670" y="3683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90AEC7F-F07F-6E45-90D1-3235EC45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5793" y="368300"/>
                <a:ext cx="1464475" cy="1431700"/>
              </a:xfrm>
              <a:prstGeom prst="rect">
                <a:avLst/>
              </a:prstGeom>
              <a:ln w="9525">
                <a:solidFill>
                  <a:srgbClr val="9DC041"/>
                </a:solidFill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9C94C5-4E81-E24B-A459-EE04C243E74F}"/>
                </a:ext>
              </a:extLst>
            </p:cNvPr>
            <p:cNvGrpSpPr/>
            <p:nvPr/>
          </p:nvGrpSpPr>
          <p:grpSpPr>
            <a:xfrm>
              <a:off x="9700184" y="1455610"/>
              <a:ext cx="914400" cy="914400"/>
              <a:chOff x="1614196" y="2621902"/>
              <a:chExt cx="914400" cy="9144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967CF93-6FB2-1247-917E-1CC1EADDF038}"/>
                  </a:ext>
                </a:extLst>
              </p:cNvPr>
              <p:cNvSpPr/>
              <p:nvPr/>
            </p:nvSpPr>
            <p:spPr>
              <a:xfrm>
                <a:off x="1614196" y="262190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2427F74-B264-4145-A72A-F40EDAC9D163}"/>
                  </a:ext>
                </a:extLst>
              </p:cNvPr>
              <p:cNvSpPr/>
              <p:nvPr/>
            </p:nvSpPr>
            <p:spPr>
              <a:xfrm>
                <a:off x="1842796" y="2850502"/>
                <a:ext cx="457200" cy="457200"/>
              </a:xfrm>
              <a:prstGeom prst="ellipse">
                <a:avLst/>
              </a:prstGeom>
              <a:solidFill>
                <a:srgbClr val="005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</p:grpSp>
      </p:grp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1CF3DA5C-FAC5-4189-804F-9A712E5D1A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34963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C415784F-4936-4092-A0A8-DA55156DA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7886270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48D0C82D-A3F1-FF4D-8C18-6F9A717F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32">
          <p15:clr>
            <a:srgbClr val="FBAE40"/>
          </p15:clr>
        </p15:guide>
        <p15:guide id="8" orient="horz" pos="4088">
          <p15:clr>
            <a:srgbClr val="FBAE40"/>
          </p15:clr>
        </p15:guide>
        <p15:guide id="10" pos="211">
          <p15:clr>
            <a:srgbClr val="FBAE40"/>
          </p15:clr>
        </p15:guide>
        <p15:guide id="13" pos="7469">
          <p15:clr>
            <a:srgbClr val="FBAE40"/>
          </p15:clr>
        </p15:guide>
        <p15:guide id="16" pos="3840">
          <p15:clr>
            <a:srgbClr val="FBAE40"/>
          </p15:clr>
        </p15:guide>
        <p15:guide id="17" pos="6396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1143">
          <p15:clr>
            <a:srgbClr val="FBAE40"/>
          </p15:clr>
        </p15:guide>
        <p15:guide id="21" orient="horz" pos="1495">
          <p15:clr>
            <a:srgbClr val="FBAE40"/>
          </p15:clr>
        </p15:guide>
        <p15:guide id="22" orient="horz" pos="91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 Text -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557C04-B7D5-5846-9040-8DA7331193F5}"/>
              </a:ext>
            </a:extLst>
          </p:cNvPr>
          <p:cNvSpPr/>
          <p:nvPr/>
        </p:nvSpPr>
        <p:spPr>
          <a:xfrm>
            <a:off x="334963" y="1450975"/>
            <a:ext cx="9818687" cy="363538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D355F5-45AB-8349-A861-87BE13332603}"/>
              </a:ext>
            </a:extLst>
          </p:cNvPr>
          <p:cNvSpPr/>
          <p:nvPr/>
        </p:nvSpPr>
        <p:spPr>
          <a:xfrm>
            <a:off x="6096000" y="2024063"/>
            <a:ext cx="5761038" cy="405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DDC06-A895-AB4E-97F1-016FEC33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4"/>
            <a:ext cx="9818687" cy="1090486"/>
          </a:xfrm>
          <a:solidFill>
            <a:srgbClr val="97BF0D"/>
          </a:solidFill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5C6D-8F3D-6B45-A288-511FDB91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800" y="2380055"/>
            <a:ext cx="5546238" cy="1723993"/>
          </a:xfrm>
          <a:noFill/>
        </p:spPr>
        <p:txBody>
          <a:bodyPr wrap="square" tIns="3600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F7F9A5-9705-BE44-80FA-16166F7CE8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6001" y="2390100"/>
            <a:ext cx="5544099" cy="1723993"/>
          </a:xfrm>
          <a:noFill/>
        </p:spPr>
        <p:txBody>
          <a:bodyPr wrap="square" tIns="3600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2338AE-9650-5C4E-925D-E23BFD9F8E90}"/>
              </a:ext>
            </a:extLst>
          </p:cNvPr>
          <p:cNvSpPr/>
          <p:nvPr userDrawn="1"/>
        </p:nvSpPr>
        <p:spPr>
          <a:xfrm>
            <a:off x="6096000" y="2024063"/>
            <a:ext cx="5761038" cy="405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DE739-E755-424C-9882-0627D5B9D4AA}"/>
              </a:ext>
            </a:extLst>
          </p:cNvPr>
          <p:cNvGrpSpPr/>
          <p:nvPr/>
        </p:nvGrpSpPr>
        <p:grpSpPr>
          <a:xfrm>
            <a:off x="9700184" y="368300"/>
            <a:ext cx="2160084" cy="2001710"/>
            <a:chOff x="9700184" y="368300"/>
            <a:chExt cx="2160084" cy="2001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A86DF-A480-EF42-BEEB-E813D9A86E4C}"/>
                </a:ext>
              </a:extLst>
            </p:cNvPr>
            <p:cNvGrpSpPr/>
            <p:nvPr/>
          </p:nvGrpSpPr>
          <p:grpSpPr>
            <a:xfrm>
              <a:off x="10395793" y="368300"/>
              <a:ext cx="1464475" cy="1440000"/>
              <a:chOff x="10395793" y="368300"/>
              <a:chExt cx="1464475" cy="144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61C369-06FA-4442-9B06-17ACAD23252A}"/>
                  </a:ext>
                </a:extLst>
              </p:cNvPr>
              <p:cNvSpPr/>
              <p:nvPr/>
            </p:nvSpPr>
            <p:spPr>
              <a:xfrm>
                <a:off x="10408670" y="3683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90AEC7F-F07F-6E45-90D1-3235EC45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5793" y="368300"/>
                <a:ext cx="1464475" cy="1431700"/>
              </a:xfrm>
              <a:prstGeom prst="rect">
                <a:avLst/>
              </a:prstGeom>
              <a:ln w="9525">
                <a:solidFill>
                  <a:srgbClr val="9DC041"/>
                </a:solidFill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9C94C5-4E81-E24B-A459-EE04C243E74F}"/>
                </a:ext>
              </a:extLst>
            </p:cNvPr>
            <p:cNvGrpSpPr/>
            <p:nvPr/>
          </p:nvGrpSpPr>
          <p:grpSpPr>
            <a:xfrm>
              <a:off x="9700184" y="1455610"/>
              <a:ext cx="914400" cy="914400"/>
              <a:chOff x="1614196" y="2621902"/>
              <a:chExt cx="914400" cy="9144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967CF93-6FB2-1247-917E-1CC1EADDF038}"/>
                  </a:ext>
                </a:extLst>
              </p:cNvPr>
              <p:cNvSpPr/>
              <p:nvPr/>
            </p:nvSpPr>
            <p:spPr>
              <a:xfrm>
                <a:off x="1614196" y="262190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2427F74-B264-4145-A72A-F40EDAC9D163}"/>
                  </a:ext>
                </a:extLst>
              </p:cNvPr>
              <p:cNvSpPr/>
              <p:nvPr/>
            </p:nvSpPr>
            <p:spPr>
              <a:xfrm>
                <a:off x="1842796" y="2850502"/>
                <a:ext cx="457200" cy="457200"/>
              </a:xfrm>
              <a:prstGeom prst="ellipse">
                <a:avLst/>
              </a:prstGeom>
              <a:solidFill>
                <a:srgbClr val="005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</p:grpSp>
      </p:grp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41957229-E7E6-4C3C-9870-6266085B33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34963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C4BB6D77-7262-46B7-AF4C-E28A86E5C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7886270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48D0C82D-A3F1-FF4D-8C18-6F9A717F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4088">
          <p15:clr>
            <a:srgbClr val="FBAE40"/>
          </p15:clr>
        </p15:guide>
        <p15:guide id="10" pos="211">
          <p15:clr>
            <a:srgbClr val="FBAE40"/>
          </p15:clr>
        </p15:guide>
        <p15:guide id="12" pos="2570">
          <p15:clr>
            <a:srgbClr val="FBAE40"/>
          </p15:clr>
        </p15:guide>
        <p15:guide id="13" pos="7469">
          <p15:clr>
            <a:srgbClr val="FBAE40"/>
          </p15:clr>
        </p15:guide>
        <p15:guide id="14" pos="1323">
          <p15:clr>
            <a:srgbClr val="FBAE40"/>
          </p15:clr>
        </p15:guide>
        <p15:guide id="15" pos="5114">
          <p15:clr>
            <a:srgbClr val="FBAE40"/>
          </p15:clr>
        </p15:guide>
        <p15:guide id="16" pos="3972" userDrawn="1">
          <p15:clr>
            <a:srgbClr val="FBAE40"/>
          </p15:clr>
        </p15:guide>
        <p15:guide id="17" pos="6396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1143">
          <p15:clr>
            <a:srgbClr val="FBAE40"/>
          </p15:clr>
        </p15:guide>
        <p15:guide id="20" pos="3704">
          <p15:clr>
            <a:srgbClr val="FBAE40"/>
          </p15:clr>
        </p15:guide>
        <p15:guide id="21" orient="horz" pos="1495">
          <p15:clr>
            <a:srgbClr val="FBAE40"/>
          </p15:clr>
        </p15:guide>
        <p15:guide id="22" orient="horz" pos="914">
          <p15:clr>
            <a:srgbClr val="FBAE40"/>
          </p15:clr>
        </p15:guide>
        <p15:guide id="23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1 image + text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557C04-B7D5-5846-9040-8DA7331193F5}"/>
              </a:ext>
            </a:extLst>
          </p:cNvPr>
          <p:cNvSpPr/>
          <p:nvPr/>
        </p:nvSpPr>
        <p:spPr>
          <a:xfrm>
            <a:off x="334963" y="1450975"/>
            <a:ext cx="9818687" cy="363538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D355F5-45AB-8349-A861-87BE13332603}"/>
              </a:ext>
            </a:extLst>
          </p:cNvPr>
          <p:cNvSpPr/>
          <p:nvPr/>
        </p:nvSpPr>
        <p:spPr>
          <a:xfrm>
            <a:off x="6096000" y="2024063"/>
            <a:ext cx="5761038" cy="405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DDC06-A895-AB4E-97F1-016FEC33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4"/>
            <a:ext cx="9818687" cy="1090486"/>
          </a:xfrm>
          <a:solidFill>
            <a:srgbClr val="97BF0D"/>
          </a:solidFill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5C6D-8F3D-6B45-A288-511FDB91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800" y="2380055"/>
            <a:ext cx="5546238" cy="1723993"/>
          </a:xfrm>
          <a:noFill/>
        </p:spPr>
        <p:txBody>
          <a:bodyPr wrap="square" tIns="36000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2338AE-9650-5C4E-925D-E23BFD9F8E90}"/>
              </a:ext>
            </a:extLst>
          </p:cNvPr>
          <p:cNvSpPr/>
          <p:nvPr userDrawn="1"/>
        </p:nvSpPr>
        <p:spPr>
          <a:xfrm>
            <a:off x="6096000" y="2024063"/>
            <a:ext cx="5761038" cy="405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1CEB8E0-04A0-7549-8DB7-A982A965C0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965" y="2379663"/>
            <a:ext cx="5545135" cy="4110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DE739-E755-424C-9882-0627D5B9D4AA}"/>
              </a:ext>
            </a:extLst>
          </p:cNvPr>
          <p:cNvGrpSpPr/>
          <p:nvPr/>
        </p:nvGrpSpPr>
        <p:grpSpPr>
          <a:xfrm>
            <a:off x="9700184" y="368300"/>
            <a:ext cx="2160084" cy="2001710"/>
            <a:chOff x="9700184" y="368300"/>
            <a:chExt cx="2160084" cy="2001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A86DF-A480-EF42-BEEB-E813D9A86E4C}"/>
                </a:ext>
              </a:extLst>
            </p:cNvPr>
            <p:cNvGrpSpPr/>
            <p:nvPr/>
          </p:nvGrpSpPr>
          <p:grpSpPr>
            <a:xfrm>
              <a:off x="10395793" y="368300"/>
              <a:ext cx="1464475" cy="1440000"/>
              <a:chOff x="10395793" y="368300"/>
              <a:chExt cx="1464475" cy="144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61C369-06FA-4442-9B06-17ACAD23252A}"/>
                  </a:ext>
                </a:extLst>
              </p:cNvPr>
              <p:cNvSpPr/>
              <p:nvPr/>
            </p:nvSpPr>
            <p:spPr>
              <a:xfrm>
                <a:off x="10408670" y="3683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90AEC7F-F07F-6E45-90D1-3235EC45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5793" y="368300"/>
                <a:ext cx="1464475" cy="1431700"/>
              </a:xfrm>
              <a:prstGeom prst="rect">
                <a:avLst/>
              </a:prstGeom>
              <a:ln w="9525">
                <a:solidFill>
                  <a:srgbClr val="9DC041"/>
                </a:solidFill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9C94C5-4E81-E24B-A459-EE04C243E74F}"/>
                </a:ext>
              </a:extLst>
            </p:cNvPr>
            <p:cNvGrpSpPr/>
            <p:nvPr/>
          </p:nvGrpSpPr>
          <p:grpSpPr>
            <a:xfrm>
              <a:off x="9700184" y="1455610"/>
              <a:ext cx="914400" cy="914400"/>
              <a:chOff x="1614196" y="2621902"/>
              <a:chExt cx="914400" cy="9144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967CF93-6FB2-1247-917E-1CC1EADDF038}"/>
                  </a:ext>
                </a:extLst>
              </p:cNvPr>
              <p:cNvSpPr/>
              <p:nvPr/>
            </p:nvSpPr>
            <p:spPr>
              <a:xfrm>
                <a:off x="1614196" y="262190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2427F74-B264-4145-A72A-F40EDAC9D163}"/>
                  </a:ext>
                </a:extLst>
              </p:cNvPr>
              <p:cNvSpPr/>
              <p:nvPr/>
            </p:nvSpPr>
            <p:spPr>
              <a:xfrm>
                <a:off x="1842796" y="2850502"/>
                <a:ext cx="457200" cy="457200"/>
              </a:xfrm>
              <a:prstGeom prst="ellipse">
                <a:avLst/>
              </a:prstGeom>
              <a:solidFill>
                <a:srgbClr val="005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</p:grpSp>
      </p:grp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5DBFDD4F-A322-42CE-92C1-10B00B8BB2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34963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E403213B-24AE-4DBC-863B-FC1E89CAF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7886270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48D0C82D-A3F1-FF4D-8C18-6F9A717F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4088">
          <p15:clr>
            <a:srgbClr val="FBAE40"/>
          </p15:clr>
        </p15:guide>
        <p15:guide id="10" pos="211">
          <p15:clr>
            <a:srgbClr val="FBAE40"/>
          </p15:clr>
        </p15:guide>
        <p15:guide id="12" pos="2570">
          <p15:clr>
            <a:srgbClr val="FBAE40"/>
          </p15:clr>
        </p15:guide>
        <p15:guide id="13" pos="7469">
          <p15:clr>
            <a:srgbClr val="FBAE40"/>
          </p15:clr>
        </p15:guide>
        <p15:guide id="14" pos="1323">
          <p15:clr>
            <a:srgbClr val="FBAE40"/>
          </p15:clr>
        </p15:guide>
        <p15:guide id="15" pos="5114">
          <p15:clr>
            <a:srgbClr val="FBAE40"/>
          </p15:clr>
        </p15:guide>
        <p15:guide id="16" pos="3840">
          <p15:clr>
            <a:srgbClr val="FBAE40"/>
          </p15:clr>
        </p15:guide>
        <p15:guide id="17" pos="6396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1143">
          <p15:clr>
            <a:srgbClr val="FBAE40"/>
          </p15:clr>
        </p15:guide>
        <p15:guide id="20" pos="3704">
          <p15:clr>
            <a:srgbClr val="FBAE40"/>
          </p15:clr>
        </p15:guide>
        <p15:guide id="21" orient="horz" pos="1495">
          <p15:clr>
            <a:srgbClr val="FBAE40"/>
          </p15:clr>
        </p15:guide>
        <p15:guide id="22" orient="horz" pos="914">
          <p15:clr>
            <a:srgbClr val="FBAE40"/>
          </p15:clr>
        </p15:guide>
        <p15:guide id="23" pos="39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 1 image + photo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557C04-B7D5-5846-9040-8DA7331193F5}"/>
              </a:ext>
            </a:extLst>
          </p:cNvPr>
          <p:cNvSpPr/>
          <p:nvPr/>
        </p:nvSpPr>
        <p:spPr>
          <a:xfrm>
            <a:off x="334964" y="1450975"/>
            <a:ext cx="9818686" cy="348888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DDC06-A895-AB4E-97F1-016FEC33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365124"/>
            <a:ext cx="9818686" cy="1090486"/>
          </a:xfrm>
          <a:solidFill>
            <a:srgbClr val="97BF0D"/>
          </a:solidFill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5C6D-8F3D-6B45-A288-511FDB91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2036900"/>
            <a:ext cx="9365220" cy="342763"/>
          </a:xfrm>
          <a:noFill/>
        </p:spPr>
        <p:txBody>
          <a:bodyPr tIns="3600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DE739-E755-424C-9882-0627D5B9D4AA}"/>
              </a:ext>
            </a:extLst>
          </p:cNvPr>
          <p:cNvGrpSpPr/>
          <p:nvPr/>
        </p:nvGrpSpPr>
        <p:grpSpPr>
          <a:xfrm>
            <a:off x="9700184" y="368300"/>
            <a:ext cx="2160084" cy="2001710"/>
            <a:chOff x="9700184" y="368300"/>
            <a:chExt cx="2160084" cy="2001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A86DF-A480-EF42-BEEB-E813D9A86E4C}"/>
                </a:ext>
              </a:extLst>
            </p:cNvPr>
            <p:cNvGrpSpPr/>
            <p:nvPr/>
          </p:nvGrpSpPr>
          <p:grpSpPr>
            <a:xfrm>
              <a:off x="10395793" y="368300"/>
              <a:ext cx="1464475" cy="1440000"/>
              <a:chOff x="10395793" y="368300"/>
              <a:chExt cx="1464475" cy="144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61C369-06FA-4442-9B06-17ACAD23252A}"/>
                  </a:ext>
                </a:extLst>
              </p:cNvPr>
              <p:cNvSpPr/>
              <p:nvPr/>
            </p:nvSpPr>
            <p:spPr>
              <a:xfrm>
                <a:off x="10408670" y="3683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90AEC7F-F07F-6E45-90D1-3235EC45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5793" y="368300"/>
                <a:ext cx="1464475" cy="1431700"/>
              </a:xfrm>
              <a:prstGeom prst="rect">
                <a:avLst/>
              </a:prstGeom>
              <a:ln w="9525">
                <a:solidFill>
                  <a:srgbClr val="9DC041"/>
                </a:solidFill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9C94C5-4E81-E24B-A459-EE04C243E74F}"/>
                </a:ext>
              </a:extLst>
            </p:cNvPr>
            <p:cNvGrpSpPr/>
            <p:nvPr/>
          </p:nvGrpSpPr>
          <p:grpSpPr>
            <a:xfrm>
              <a:off x="9700184" y="1455610"/>
              <a:ext cx="914400" cy="914400"/>
              <a:chOff x="1614196" y="2621902"/>
              <a:chExt cx="914400" cy="9144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967CF93-6FB2-1247-917E-1CC1EADDF038}"/>
                  </a:ext>
                </a:extLst>
              </p:cNvPr>
              <p:cNvSpPr/>
              <p:nvPr/>
            </p:nvSpPr>
            <p:spPr>
              <a:xfrm>
                <a:off x="1614196" y="262190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2427F74-B264-4145-A72A-F40EDAC9D163}"/>
                  </a:ext>
                </a:extLst>
              </p:cNvPr>
              <p:cNvSpPr/>
              <p:nvPr/>
            </p:nvSpPr>
            <p:spPr>
              <a:xfrm>
                <a:off x="1842796" y="2850502"/>
                <a:ext cx="457200" cy="457200"/>
              </a:xfrm>
              <a:prstGeom prst="ellipse">
                <a:avLst/>
              </a:prstGeom>
              <a:solidFill>
                <a:srgbClr val="005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96FCED-7330-764E-B1B8-8EDEC5517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965" y="2379663"/>
            <a:ext cx="11525304" cy="4110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27420B-6D13-DC43-95B5-BDDE15C67E6D}"/>
              </a:ext>
            </a:extLst>
          </p:cNvPr>
          <p:cNvGrpSpPr/>
          <p:nvPr userDrawn="1"/>
        </p:nvGrpSpPr>
        <p:grpSpPr>
          <a:xfrm>
            <a:off x="9700184" y="368300"/>
            <a:ext cx="2160084" cy="2001710"/>
            <a:chOff x="9700184" y="368300"/>
            <a:chExt cx="2160084" cy="20017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B793E88-73C9-654A-9EE2-D2694ECA7BB1}"/>
                </a:ext>
              </a:extLst>
            </p:cNvPr>
            <p:cNvGrpSpPr/>
            <p:nvPr userDrawn="1"/>
          </p:nvGrpSpPr>
          <p:grpSpPr>
            <a:xfrm>
              <a:off x="10395793" y="368300"/>
              <a:ext cx="1464475" cy="1440000"/>
              <a:chOff x="10395793" y="368300"/>
              <a:chExt cx="1464475" cy="14400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7FAFE1-46E3-5546-B200-7B6882D0DF15}"/>
                  </a:ext>
                </a:extLst>
              </p:cNvPr>
              <p:cNvSpPr/>
              <p:nvPr userDrawn="1"/>
            </p:nvSpPr>
            <p:spPr>
              <a:xfrm>
                <a:off x="10408670" y="3683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E9702C-2A00-E944-A442-F29EECD934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10395793" y="368300"/>
                <a:ext cx="1464475" cy="1431700"/>
              </a:xfrm>
              <a:prstGeom prst="rect">
                <a:avLst/>
              </a:prstGeom>
              <a:ln w="9525">
                <a:solidFill>
                  <a:srgbClr val="9DC041"/>
                </a:solidFill>
              </a:ln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1FB13E-C94E-9A4F-9C63-17BA624D06E1}"/>
                </a:ext>
              </a:extLst>
            </p:cNvPr>
            <p:cNvGrpSpPr/>
            <p:nvPr userDrawn="1"/>
          </p:nvGrpSpPr>
          <p:grpSpPr>
            <a:xfrm>
              <a:off x="9700184" y="1455610"/>
              <a:ext cx="914400" cy="914400"/>
              <a:chOff x="1614196" y="2621902"/>
              <a:chExt cx="914400" cy="9144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423D1E9-5499-0F45-A859-A65F79E4140D}"/>
                  </a:ext>
                </a:extLst>
              </p:cNvPr>
              <p:cNvSpPr/>
              <p:nvPr userDrawn="1"/>
            </p:nvSpPr>
            <p:spPr>
              <a:xfrm>
                <a:off x="1614196" y="262190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3DD5153-BB40-E946-BD64-20AB210AF446}"/>
                  </a:ext>
                </a:extLst>
              </p:cNvPr>
              <p:cNvSpPr/>
              <p:nvPr userDrawn="1"/>
            </p:nvSpPr>
            <p:spPr>
              <a:xfrm>
                <a:off x="1842796" y="2850502"/>
                <a:ext cx="457200" cy="457200"/>
              </a:xfrm>
              <a:prstGeom prst="ellipse">
                <a:avLst/>
              </a:prstGeom>
              <a:solidFill>
                <a:srgbClr val="005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</p:grp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id="{8E61874C-0DF2-4C51-9A5F-F8D7A7C21C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34963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23234EF6-575B-4EA8-A246-B87CB0DD9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7886270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48D0C82D-A3F1-FF4D-8C18-6F9A717F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4088">
          <p15:clr>
            <a:srgbClr val="FBAE40"/>
          </p15:clr>
        </p15:guide>
        <p15:guide id="10" pos="211">
          <p15:clr>
            <a:srgbClr val="FBAE40"/>
          </p15:clr>
        </p15:guide>
        <p15:guide id="12" pos="2564">
          <p15:clr>
            <a:srgbClr val="FBAE40"/>
          </p15:clr>
        </p15:guide>
        <p15:guide id="13" pos="7469">
          <p15:clr>
            <a:srgbClr val="FBAE40"/>
          </p15:clr>
        </p15:guide>
        <p15:guide id="14" pos="1323">
          <p15:clr>
            <a:srgbClr val="FBAE40"/>
          </p15:clr>
        </p15:guide>
        <p15:guide id="15" pos="5114">
          <p15:clr>
            <a:srgbClr val="FBAE40"/>
          </p15:clr>
        </p15:guide>
        <p15:guide id="16" pos="3840">
          <p15:clr>
            <a:srgbClr val="FBAE40"/>
          </p15:clr>
        </p15:guide>
        <p15:guide id="17" pos="6396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1139">
          <p15:clr>
            <a:srgbClr val="FBAE40"/>
          </p15:clr>
        </p15:guide>
        <p15:guide id="20" pos="3704">
          <p15:clr>
            <a:srgbClr val="FBAE40"/>
          </p15:clr>
        </p15:guide>
        <p15:guide id="21" orient="horz" pos="1499">
          <p15:clr>
            <a:srgbClr val="FBAE40"/>
          </p15:clr>
        </p15:guide>
        <p15:guide id="22" orient="horz" pos="91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 2 images + photo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557C04-B7D5-5846-9040-8DA7331193F5}"/>
              </a:ext>
            </a:extLst>
          </p:cNvPr>
          <p:cNvSpPr/>
          <p:nvPr userDrawn="1"/>
        </p:nvSpPr>
        <p:spPr>
          <a:xfrm>
            <a:off x="334964" y="1450975"/>
            <a:ext cx="9818686" cy="348888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DDC06-A895-AB4E-97F1-016FEC33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365124"/>
            <a:ext cx="9818686" cy="1090486"/>
          </a:xfrm>
          <a:solidFill>
            <a:srgbClr val="97BF0D"/>
          </a:solidFill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5C6D-8F3D-6B45-A288-511FDB91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2036900"/>
            <a:ext cx="9365220" cy="342763"/>
          </a:xfrm>
          <a:noFill/>
        </p:spPr>
        <p:txBody>
          <a:bodyPr tIns="3600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96FCED-7330-764E-B1B8-8EDEC5517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0801" y="2379663"/>
            <a:ext cx="5549468" cy="4110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8FB58A-8042-644D-9D61-D6ECB7E22F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965" y="2379663"/>
            <a:ext cx="5545135" cy="4110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DE739-E755-424C-9882-0627D5B9D4AA}"/>
              </a:ext>
            </a:extLst>
          </p:cNvPr>
          <p:cNvGrpSpPr/>
          <p:nvPr/>
        </p:nvGrpSpPr>
        <p:grpSpPr>
          <a:xfrm>
            <a:off x="9700184" y="368300"/>
            <a:ext cx="2160084" cy="2001710"/>
            <a:chOff x="9700184" y="368300"/>
            <a:chExt cx="2160084" cy="2001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A86DF-A480-EF42-BEEB-E813D9A86E4C}"/>
                </a:ext>
              </a:extLst>
            </p:cNvPr>
            <p:cNvGrpSpPr/>
            <p:nvPr/>
          </p:nvGrpSpPr>
          <p:grpSpPr>
            <a:xfrm>
              <a:off x="10395793" y="368300"/>
              <a:ext cx="1464475" cy="1440000"/>
              <a:chOff x="10395793" y="368300"/>
              <a:chExt cx="1464475" cy="144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61C369-06FA-4442-9B06-17ACAD23252A}"/>
                  </a:ext>
                </a:extLst>
              </p:cNvPr>
              <p:cNvSpPr/>
              <p:nvPr/>
            </p:nvSpPr>
            <p:spPr>
              <a:xfrm>
                <a:off x="10408670" y="3683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90AEC7F-F07F-6E45-90D1-3235EC45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5793" y="368300"/>
                <a:ext cx="1464475" cy="1431700"/>
              </a:xfrm>
              <a:prstGeom prst="rect">
                <a:avLst/>
              </a:prstGeom>
              <a:ln w="9525">
                <a:solidFill>
                  <a:srgbClr val="9DC041"/>
                </a:solidFill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9C94C5-4E81-E24B-A459-EE04C243E74F}"/>
                </a:ext>
              </a:extLst>
            </p:cNvPr>
            <p:cNvGrpSpPr/>
            <p:nvPr/>
          </p:nvGrpSpPr>
          <p:grpSpPr>
            <a:xfrm>
              <a:off x="9700184" y="1455610"/>
              <a:ext cx="914400" cy="914400"/>
              <a:chOff x="1614196" y="2621902"/>
              <a:chExt cx="914400" cy="9144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967CF93-6FB2-1247-917E-1CC1EADDF038}"/>
                  </a:ext>
                </a:extLst>
              </p:cNvPr>
              <p:cNvSpPr/>
              <p:nvPr/>
            </p:nvSpPr>
            <p:spPr>
              <a:xfrm>
                <a:off x="1614196" y="262190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2427F74-B264-4145-A72A-F40EDAC9D163}"/>
                  </a:ext>
                </a:extLst>
              </p:cNvPr>
              <p:cNvSpPr/>
              <p:nvPr/>
            </p:nvSpPr>
            <p:spPr>
              <a:xfrm>
                <a:off x="1842796" y="2850502"/>
                <a:ext cx="457200" cy="457200"/>
              </a:xfrm>
              <a:prstGeom prst="ellipse">
                <a:avLst/>
              </a:prstGeom>
              <a:solidFill>
                <a:srgbClr val="005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</p:grpSp>
      </p:grp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A5C3A82A-922A-45E8-BD66-73D96AFC7A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34963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7E1FE54-DDBA-4ADA-BFD8-FC55DE978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7886270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48D0C82D-A3F1-FF4D-8C18-6F9A717F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4088">
          <p15:clr>
            <a:srgbClr val="FBAE40"/>
          </p15:clr>
        </p15:guide>
        <p15:guide id="10" pos="211">
          <p15:clr>
            <a:srgbClr val="FBAE40"/>
          </p15:clr>
        </p15:guide>
        <p15:guide id="12" pos="2564">
          <p15:clr>
            <a:srgbClr val="FBAE40"/>
          </p15:clr>
        </p15:guide>
        <p15:guide id="13" pos="7469">
          <p15:clr>
            <a:srgbClr val="FBAE40"/>
          </p15:clr>
        </p15:guide>
        <p15:guide id="14" pos="1323">
          <p15:clr>
            <a:srgbClr val="FBAE40"/>
          </p15:clr>
        </p15:guide>
        <p15:guide id="15" pos="5114">
          <p15:clr>
            <a:srgbClr val="FBAE40"/>
          </p15:clr>
        </p15:guide>
        <p15:guide id="16" pos="3840">
          <p15:clr>
            <a:srgbClr val="FBAE40"/>
          </p15:clr>
        </p15:guide>
        <p15:guide id="17" pos="6396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1139">
          <p15:clr>
            <a:srgbClr val="FBAE40"/>
          </p15:clr>
        </p15:guide>
        <p15:guide id="20" pos="3704">
          <p15:clr>
            <a:srgbClr val="FBAE40"/>
          </p15:clr>
        </p15:guide>
        <p15:guide id="21" orient="horz" pos="1499">
          <p15:clr>
            <a:srgbClr val="FBAE40"/>
          </p15:clr>
        </p15:guide>
        <p15:guide id="22" orient="horz" pos="9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3 images + photo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557C04-B7D5-5846-9040-8DA7331193F5}"/>
              </a:ext>
            </a:extLst>
          </p:cNvPr>
          <p:cNvSpPr/>
          <p:nvPr userDrawn="1"/>
        </p:nvSpPr>
        <p:spPr>
          <a:xfrm>
            <a:off x="334964" y="1450975"/>
            <a:ext cx="9818686" cy="348888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DDC06-A895-AB4E-97F1-016FEC33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365124"/>
            <a:ext cx="9818686" cy="1090486"/>
          </a:xfrm>
          <a:solidFill>
            <a:srgbClr val="97BF0D"/>
          </a:solidFill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5C6D-8F3D-6B45-A288-511FDB91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2036900"/>
            <a:ext cx="9365220" cy="342763"/>
          </a:xfrm>
          <a:noFill/>
        </p:spPr>
        <p:txBody>
          <a:bodyPr tIns="3600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96FCED-7330-764E-B1B8-8EDEC5517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04768" y="2379663"/>
            <a:ext cx="3549600" cy="4110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8FB58A-8042-644D-9D61-D6ECB7E22F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964" y="2379663"/>
            <a:ext cx="3549600" cy="4110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DE739-E755-424C-9882-0627D5B9D4AA}"/>
              </a:ext>
            </a:extLst>
          </p:cNvPr>
          <p:cNvGrpSpPr/>
          <p:nvPr/>
        </p:nvGrpSpPr>
        <p:grpSpPr>
          <a:xfrm>
            <a:off x="9700184" y="368300"/>
            <a:ext cx="2160084" cy="2001710"/>
            <a:chOff x="9700184" y="368300"/>
            <a:chExt cx="2160084" cy="2001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A86DF-A480-EF42-BEEB-E813D9A86E4C}"/>
                </a:ext>
              </a:extLst>
            </p:cNvPr>
            <p:cNvGrpSpPr/>
            <p:nvPr/>
          </p:nvGrpSpPr>
          <p:grpSpPr>
            <a:xfrm>
              <a:off x="10395793" y="368300"/>
              <a:ext cx="1464475" cy="1440000"/>
              <a:chOff x="10395793" y="368300"/>
              <a:chExt cx="1464475" cy="144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61C369-06FA-4442-9B06-17ACAD23252A}"/>
                  </a:ext>
                </a:extLst>
              </p:cNvPr>
              <p:cNvSpPr/>
              <p:nvPr/>
            </p:nvSpPr>
            <p:spPr>
              <a:xfrm>
                <a:off x="10408670" y="3683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90AEC7F-F07F-6E45-90D1-3235EC45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5793" y="368300"/>
                <a:ext cx="1464475" cy="1431700"/>
              </a:xfrm>
              <a:prstGeom prst="rect">
                <a:avLst/>
              </a:prstGeom>
              <a:ln w="9525">
                <a:solidFill>
                  <a:srgbClr val="9DC041"/>
                </a:solidFill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9C94C5-4E81-E24B-A459-EE04C243E74F}"/>
                </a:ext>
              </a:extLst>
            </p:cNvPr>
            <p:cNvGrpSpPr/>
            <p:nvPr/>
          </p:nvGrpSpPr>
          <p:grpSpPr>
            <a:xfrm>
              <a:off x="9700184" y="1455610"/>
              <a:ext cx="914400" cy="914400"/>
              <a:chOff x="1614196" y="2621902"/>
              <a:chExt cx="914400" cy="9144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967CF93-6FB2-1247-917E-1CC1EADDF038}"/>
                  </a:ext>
                </a:extLst>
              </p:cNvPr>
              <p:cNvSpPr/>
              <p:nvPr/>
            </p:nvSpPr>
            <p:spPr>
              <a:xfrm>
                <a:off x="1614196" y="262190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2427F74-B264-4145-A72A-F40EDAC9D163}"/>
                  </a:ext>
                </a:extLst>
              </p:cNvPr>
              <p:cNvSpPr/>
              <p:nvPr/>
            </p:nvSpPr>
            <p:spPr>
              <a:xfrm>
                <a:off x="1842796" y="2850502"/>
                <a:ext cx="457200" cy="457200"/>
              </a:xfrm>
              <a:prstGeom prst="ellipse">
                <a:avLst/>
              </a:prstGeom>
              <a:solidFill>
                <a:srgbClr val="005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</p:grpSp>
      </p:grp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E601C93-601A-024E-BC4B-F1EA09FFEB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9866" y="2370010"/>
            <a:ext cx="3549600" cy="4110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19B875B2-FEF3-4DF8-8B24-9C059F98FD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34963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AD0FED86-69D4-4068-AD33-FB224D975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7886270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48D0C82D-A3F1-FF4D-8C18-6F9A717F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32">
          <p15:clr>
            <a:srgbClr val="FBAE40"/>
          </p15:clr>
        </p15:guide>
        <p15:guide id="8" orient="horz" pos="4088">
          <p15:clr>
            <a:srgbClr val="FBAE40"/>
          </p15:clr>
        </p15:guide>
        <p15:guide id="10" pos="211">
          <p15:clr>
            <a:srgbClr val="FBAE40"/>
          </p15:clr>
        </p15:guide>
        <p15:guide id="12" pos="2715" userDrawn="1">
          <p15:clr>
            <a:srgbClr val="FBAE40"/>
          </p15:clr>
        </p15:guide>
        <p15:guide id="13" pos="7469">
          <p15:clr>
            <a:srgbClr val="FBAE40"/>
          </p15:clr>
        </p15:guide>
        <p15:guide id="15" pos="5223" userDrawn="1">
          <p15:clr>
            <a:srgbClr val="FBAE40"/>
          </p15:clr>
        </p15:guide>
        <p15:guide id="16" pos="3840">
          <p15:clr>
            <a:srgbClr val="FBAE40"/>
          </p15:clr>
        </p15:guide>
        <p15:guide id="17" pos="6396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1139">
          <p15:clr>
            <a:srgbClr val="FBAE40"/>
          </p15:clr>
        </p15:guide>
        <p15:guide id="20" pos="3704">
          <p15:clr>
            <a:srgbClr val="FBAE40"/>
          </p15:clr>
        </p15:guide>
        <p15:guide id="21" orient="horz" pos="1499">
          <p15:clr>
            <a:srgbClr val="FBAE40"/>
          </p15:clr>
        </p15:guide>
        <p15:guide id="22" orient="horz" pos="914">
          <p15:clr>
            <a:srgbClr val="FBAE40"/>
          </p15:clr>
        </p15:guide>
        <p15:guide id="24" pos="3972" userDrawn="1">
          <p15:clr>
            <a:srgbClr val="FBAE40"/>
          </p15:clr>
        </p15:guide>
        <p15:guide id="25" pos="4959" userDrawn="1">
          <p15:clr>
            <a:srgbClr val="FBAE40"/>
          </p15:clr>
        </p15:guide>
        <p15:guide id="26" pos="244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6 images + photo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557C04-B7D5-5846-9040-8DA7331193F5}"/>
              </a:ext>
            </a:extLst>
          </p:cNvPr>
          <p:cNvSpPr/>
          <p:nvPr userDrawn="1"/>
        </p:nvSpPr>
        <p:spPr>
          <a:xfrm>
            <a:off x="334964" y="1450975"/>
            <a:ext cx="9818686" cy="348888"/>
          </a:xfrm>
          <a:prstGeom prst="rect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DDC06-A895-AB4E-97F1-016FEC33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365124"/>
            <a:ext cx="9818686" cy="1090486"/>
          </a:xfrm>
          <a:solidFill>
            <a:srgbClr val="97BF0D"/>
          </a:solidFill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5C6D-8F3D-6B45-A288-511FDB91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2036900"/>
            <a:ext cx="9365220" cy="342763"/>
          </a:xfrm>
          <a:noFill/>
        </p:spPr>
        <p:txBody>
          <a:bodyPr tIns="3600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96FCED-7330-764E-B1B8-8EDEC55170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04768" y="2379663"/>
            <a:ext cx="3549600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8FB58A-8042-644D-9D61-D6ECB7E22F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964" y="2379663"/>
            <a:ext cx="3549600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4DE739-E755-424C-9882-0627D5B9D4AA}"/>
              </a:ext>
            </a:extLst>
          </p:cNvPr>
          <p:cNvGrpSpPr/>
          <p:nvPr/>
        </p:nvGrpSpPr>
        <p:grpSpPr>
          <a:xfrm>
            <a:off x="9700184" y="368300"/>
            <a:ext cx="2160084" cy="2001710"/>
            <a:chOff x="9700184" y="368300"/>
            <a:chExt cx="2160084" cy="2001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76A86DF-A480-EF42-BEEB-E813D9A86E4C}"/>
                </a:ext>
              </a:extLst>
            </p:cNvPr>
            <p:cNvGrpSpPr/>
            <p:nvPr/>
          </p:nvGrpSpPr>
          <p:grpSpPr>
            <a:xfrm>
              <a:off x="10395793" y="368300"/>
              <a:ext cx="1464475" cy="1440000"/>
              <a:chOff x="10395793" y="368300"/>
              <a:chExt cx="1464475" cy="144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61C369-06FA-4442-9B06-17ACAD23252A}"/>
                  </a:ext>
                </a:extLst>
              </p:cNvPr>
              <p:cNvSpPr/>
              <p:nvPr/>
            </p:nvSpPr>
            <p:spPr>
              <a:xfrm>
                <a:off x="10408670" y="36830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90AEC7F-F07F-6E45-90D1-3235EC45E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95793" y="368300"/>
                <a:ext cx="1464475" cy="1431700"/>
              </a:xfrm>
              <a:prstGeom prst="rect">
                <a:avLst/>
              </a:prstGeom>
              <a:ln w="9525">
                <a:solidFill>
                  <a:srgbClr val="9DC041"/>
                </a:solidFill>
              </a:ln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9C94C5-4E81-E24B-A459-EE04C243E74F}"/>
                </a:ext>
              </a:extLst>
            </p:cNvPr>
            <p:cNvGrpSpPr/>
            <p:nvPr/>
          </p:nvGrpSpPr>
          <p:grpSpPr>
            <a:xfrm>
              <a:off x="9700184" y="1455610"/>
              <a:ext cx="914400" cy="914400"/>
              <a:chOff x="1614196" y="2621902"/>
              <a:chExt cx="914400" cy="9144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967CF93-6FB2-1247-917E-1CC1EADDF038}"/>
                  </a:ext>
                </a:extLst>
              </p:cNvPr>
              <p:cNvSpPr/>
              <p:nvPr/>
            </p:nvSpPr>
            <p:spPr>
              <a:xfrm>
                <a:off x="1614196" y="2621902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2427F74-B264-4145-A72A-F40EDAC9D163}"/>
                  </a:ext>
                </a:extLst>
              </p:cNvPr>
              <p:cNvSpPr/>
              <p:nvPr/>
            </p:nvSpPr>
            <p:spPr>
              <a:xfrm>
                <a:off x="1842796" y="2850502"/>
                <a:ext cx="457200" cy="457200"/>
              </a:xfrm>
              <a:prstGeom prst="ellipse">
                <a:avLst/>
              </a:prstGeom>
              <a:solidFill>
                <a:srgbClr val="005C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Source Sans Pro Regular" panose="020B0503030403020204" pitchFamily="34" charset="0"/>
                </a:endParaRPr>
              </a:p>
            </p:txBody>
          </p:sp>
        </p:grpSp>
      </p:grp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E601C93-601A-024E-BC4B-F1EA09FFEB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9866" y="2379663"/>
            <a:ext cx="3549600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890143-64B0-6F41-B9FD-C1760CE4FB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188" y="4648553"/>
            <a:ext cx="3549600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7C0F0A9-37F8-EA42-8969-717C436EA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1200" y="4648553"/>
            <a:ext cx="3549600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413D363C-C0F4-2342-9CE1-FFC94C04C5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1513" y="4650100"/>
            <a:ext cx="3549600" cy="1839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Footer Placeholder 5">
            <a:extLst>
              <a:ext uri="{FF2B5EF4-FFF2-40B4-BE49-F238E27FC236}">
                <a16:creationId xmlns:a16="http://schemas.microsoft.com/office/drawing/2014/main" id="{A6A07214-F4A9-43E5-B1D7-26D41CE924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34963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BA2E4C38-E6B2-4B11-8DF1-BC4331E82E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7886270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48D0C82D-A3F1-FF4D-8C18-6F9A717F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32">
          <p15:clr>
            <a:srgbClr val="FBAE40"/>
          </p15:clr>
        </p15:guide>
        <p15:guide id="8" orient="horz" pos="4088">
          <p15:clr>
            <a:srgbClr val="FBAE40"/>
          </p15:clr>
        </p15:guide>
        <p15:guide id="10" pos="211">
          <p15:clr>
            <a:srgbClr val="FBAE40"/>
          </p15:clr>
        </p15:guide>
        <p15:guide id="12" pos="2715">
          <p15:clr>
            <a:srgbClr val="FBAE40"/>
          </p15:clr>
        </p15:guide>
        <p15:guide id="13" pos="7469">
          <p15:clr>
            <a:srgbClr val="FBAE40"/>
          </p15:clr>
        </p15:guide>
        <p15:guide id="15" pos="5223">
          <p15:clr>
            <a:srgbClr val="FBAE40"/>
          </p15:clr>
        </p15:guide>
        <p15:guide id="16" pos="3840">
          <p15:clr>
            <a:srgbClr val="FBAE40"/>
          </p15:clr>
        </p15:guide>
        <p15:guide id="17" pos="6396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1139">
          <p15:clr>
            <a:srgbClr val="FBAE40"/>
          </p15:clr>
        </p15:guide>
        <p15:guide id="20" pos="3704">
          <p15:clr>
            <a:srgbClr val="FBAE40"/>
          </p15:clr>
        </p15:guide>
        <p15:guide id="21" orient="horz" pos="1499">
          <p15:clr>
            <a:srgbClr val="FBAE40"/>
          </p15:clr>
        </p15:guide>
        <p15:guide id="22" orient="horz" pos="914">
          <p15:clr>
            <a:srgbClr val="FBAE40"/>
          </p15:clr>
        </p15:guide>
        <p15:guide id="24" pos="3972">
          <p15:clr>
            <a:srgbClr val="FBAE40"/>
          </p15:clr>
        </p15:guide>
        <p15:guide id="25" pos="4959">
          <p15:clr>
            <a:srgbClr val="FBAE40"/>
          </p15:clr>
        </p15:guide>
        <p15:guide id="26" pos="2449">
          <p15:clr>
            <a:srgbClr val="FBAE40"/>
          </p15:clr>
        </p15:guide>
        <p15:guide id="27" orient="horz" pos="2659" userDrawn="1">
          <p15:clr>
            <a:srgbClr val="FBAE40"/>
          </p15:clr>
        </p15:guide>
        <p15:guide id="28" orient="horz" pos="29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3E3BD-0585-EC44-BB50-A8699541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DC325-B11A-CD4B-AB57-BE0C6B29B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24C8BBA-7F72-42FC-9904-F27E32202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963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Regular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2BF28BE-F9CE-46FE-94D8-4CD3BCC82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6270" y="6465329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Regular" panose="020B0503030403020204" pitchFamily="34" charset="0"/>
              </a:defRPr>
            </a:lvl1pPr>
          </a:lstStyle>
          <a:p>
            <a:fld id="{48D0C82D-A3F1-FF4D-8C18-6F9A717F6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0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70" r:id="rId3"/>
    <p:sldLayoutId id="2147483772" r:id="rId4"/>
    <p:sldLayoutId id="2147483785" r:id="rId5"/>
    <p:sldLayoutId id="2147483774" r:id="rId6"/>
    <p:sldLayoutId id="2147483775" r:id="rId7"/>
    <p:sldLayoutId id="2147483786" r:id="rId8"/>
    <p:sldLayoutId id="2147483787" r:id="rId9"/>
    <p:sldLayoutId id="2147483788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1B00-0D63-F648-97A6-F280CCEC1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RASSEN 2022-2023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5B14A-7650-6F47-A78D-1EF4FE436B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89" y="357051"/>
            <a:ext cx="4528457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Sterrata RZ: beter in eerste stuk dan Proloog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216614"/>
              </p:ext>
            </p:extLst>
          </p:nvPr>
        </p:nvGraphicFramePr>
        <p:xfrm>
          <a:off x="1144860" y="2379663"/>
          <a:ext cx="835619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054">
                  <a:extLst>
                    <a:ext uri="{9D8B030D-6E8A-4147-A177-3AD203B41FA5}">
                      <a16:colId xmlns:a16="http://schemas.microsoft.com/office/drawing/2014/main" val="2548212984"/>
                    </a:ext>
                  </a:extLst>
                </a:gridCol>
                <a:gridCol w="326994">
                  <a:extLst>
                    <a:ext uri="{9D8B030D-6E8A-4147-A177-3AD203B41FA5}">
                      <a16:colId xmlns:a16="http://schemas.microsoft.com/office/drawing/2014/main" val="544065804"/>
                    </a:ext>
                  </a:extLst>
                </a:gridCol>
                <a:gridCol w="1053738">
                  <a:extLst>
                    <a:ext uri="{9D8B030D-6E8A-4147-A177-3AD203B41FA5}">
                      <a16:colId xmlns:a16="http://schemas.microsoft.com/office/drawing/2014/main" val="1709574386"/>
                    </a:ext>
                  </a:extLst>
                </a:gridCol>
                <a:gridCol w="1079863">
                  <a:extLst>
                    <a:ext uri="{9D8B030D-6E8A-4147-A177-3AD203B41FA5}">
                      <a16:colId xmlns:a16="http://schemas.microsoft.com/office/drawing/2014/main" val="331200098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582974800"/>
                    </a:ext>
                  </a:extLst>
                </a:gridCol>
                <a:gridCol w="1027611">
                  <a:extLst>
                    <a:ext uri="{9D8B030D-6E8A-4147-A177-3AD203B41FA5}">
                      <a16:colId xmlns:a16="http://schemas.microsoft.com/office/drawing/2014/main" val="35506179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117007528"/>
                    </a:ext>
                  </a:extLst>
                </a:gridCol>
                <a:gridCol w="1236617">
                  <a:extLst>
                    <a:ext uri="{9D8B030D-6E8A-4147-A177-3AD203B41FA5}">
                      <a16:colId xmlns:a16="http://schemas.microsoft.com/office/drawing/2014/main" val="2392501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Teler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Cijfers tot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Proloog</a:t>
                      </a:r>
                      <a:r>
                        <a:rPr lang="nl-NL" baseline="0" dirty="0" smtClean="0"/>
                        <a:t> stuks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Sterrata stuks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Proloog</a:t>
                      </a:r>
                      <a:r>
                        <a:rPr lang="nl-NL" baseline="0" dirty="0" smtClean="0"/>
                        <a:t> vr. </a:t>
                      </a:r>
                      <a:r>
                        <a:rPr lang="nl-NL" baseline="0" dirty="0" err="1" smtClean="0"/>
                        <a:t>gew</a:t>
                      </a:r>
                      <a:r>
                        <a:rPr lang="nl-NL" baseline="0" dirty="0" smtClean="0"/>
                        <a:t>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Sterrata vr. </a:t>
                      </a:r>
                      <a:r>
                        <a:rPr lang="nl-NL" dirty="0" err="1" smtClean="0"/>
                        <a:t>gew</a:t>
                      </a:r>
                      <a:r>
                        <a:rPr lang="nl-NL" dirty="0" smtClean="0"/>
                        <a:t>.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23-4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49,2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52,5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393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7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B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13-4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43,9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47,4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423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970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15-5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41,7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419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77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15-5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39,5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41,5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687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30-3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34,9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37,3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404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44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21-4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36,7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38,8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428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70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27-3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27,9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28,3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398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573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27-3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29,6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30,4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390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390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8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20-4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44,1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47,6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414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271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0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proefnummers 2023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380055"/>
            <a:ext cx="11521037" cy="1336195"/>
          </a:xfrm>
        </p:spPr>
        <p:txBody>
          <a:bodyPr/>
          <a:lstStyle/>
          <a:p>
            <a:r>
              <a:rPr lang="nl-NL" dirty="0" smtClean="0"/>
              <a:t>24-HT029RZ; </a:t>
            </a:r>
            <a:r>
              <a:rPr lang="nl-NL" dirty="0" err="1" smtClean="0"/>
              <a:t>pm</a:t>
            </a:r>
            <a:r>
              <a:rPr lang="nl-NL" dirty="0" smtClean="0"/>
              <a:t> IR, hoge </a:t>
            </a:r>
            <a:r>
              <a:rPr lang="nl-NL" dirty="0" err="1" smtClean="0"/>
              <a:t>stuksproductie</a:t>
            </a:r>
            <a:r>
              <a:rPr lang="nl-NL" dirty="0" smtClean="0"/>
              <a:t>, 10 gram onder Proloog/Sterrata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24-HT030RZ; </a:t>
            </a:r>
            <a:r>
              <a:rPr lang="nl-NL" dirty="0" err="1" smtClean="0"/>
              <a:t>pm</a:t>
            </a:r>
            <a:r>
              <a:rPr lang="nl-NL" dirty="0" smtClean="0"/>
              <a:t> IR, hoge productie, open plant, sterk tegen </a:t>
            </a:r>
            <a:r>
              <a:rPr lang="nl-NL" dirty="0" err="1" smtClean="0"/>
              <a:t>mycos</a:t>
            </a:r>
            <a:r>
              <a:rPr lang="nl-NL" dirty="0" smtClean="0"/>
              <a:t>, kwaliteit++</a:t>
            </a:r>
            <a:endParaRPr lang="nl-NL" dirty="0"/>
          </a:p>
        </p:txBody>
      </p:sp>
      <p:sp>
        <p:nvSpPr>
          <p:cNvPr id="4" name="AutoShape 2" descr="Wat is er nieuw in Windows 10 Mei 2021 Update (21H1)? | GratisSoftware.n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8" name="Picture 4" descr="Nieuw artikelen | Goedkope feestartikelen | Feestartikelen4u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26" y="3837985"/>
            <a:ext cx="22955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Komend jaar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380055"/>
            <a:ext cx="11521037" cy="3511149"/>
          </a:xfrm>
        </p:spPr>
        <p:txBody>
          <a:bodyPr/>
          <a:lstStyle/>
          <a:p>
            <a:r>
              <a:rPr lang="nl-NL" dirty="0" smtClean="0"/>
              <a:t>Weer meer verlating door energie</a:t>
            </a:r>
          </a:p>
          <a:p>
            <a:r>
              <a:rPr lang="nl-NL" dirty="0" smtClean="0"/>
              <a:t>Areaal iets stijgend +35 ha ? (enkele tomaat, enkele andere, toch ook stoppers)</a:t>
            </a:r>
          </a:p>
          <a:p>
            <a:r>
              <a:rPr lang="nl-NL" dirty="0" smtClean="0"/>
              <a:t>Belichting “pas op de plaats”, enkeling ondersteunend mits stroomprijs…</a:t>
            </a:r>
          </a:p>
          <a:p>
            <a:r>
              <a:rPr lang="nl-NL" dirty="0" smtClean="0"/>
              <a:t>Meer “koude/</a:t>
            </a:r>
            <a:r>
              <a:rPr lang="nl-NL" dirty="0" err="1" smtClean="0"/>
              <a:t>lichtgestookte”teelten</a:t>
            </a:r>
            <a:endParaRPr lang="nl-NL" dirty="0" smtClean="0"/>
          </a:p>
          <a:p>
            <a:r>
              <a:rPr lang="nl-NL" dirty="0" smtClean="0"/>
              <a:t>Hogedraad lijkt stabiel areaal, plus wat tomaat uitbreiding</a:t>
            </a:r>
          </a:p>
          <a:p>
            <a:r>
              <a:rPr lang="nl-NL" dirty="0" smtClean="0"/>
              <a:t>Als de markt nét zo reageert als afgelopen jaar…</a:t>
            </a:r>
          </a:p>
          <a:p>
            <a:r>
              <a:rPr lang="nl-NL" dirty="0" smtClean="0"/>
              <a:t>Ziektedruk blijft hoog: meeldauw (zonder </a:t>
            </a:r>
            <a:r>
              <a:rPr lang="nl-NL" dirty="0" err="1" smtClean="0"/>
              <a:t>Rocket</a:t>
            </a:r>
            <a:r>
              <a:rPr lang="nl-NL" dirty="0" smtClean="0"/>
              <a:t>), </a:t>
            </a:r>
            <a:r>
              <a:rPr lang="nl-NL" dirty="0" err="1" smtClean="0"/>
              <a:t>Cabyv</a:t>
            </a:r>
            <a:r>
              <a:rPr lang="nl-NL" dirty="0" smtClean="0"/>
              <a:t>, Bontvirus, </a:t>
            </a:r>
            <a:r>
              <a:rPr lang="nl-NL" dirty="0" err="1" smtClean="0"/>
              <a:t>Pyhtium</a:t>
            </a:r>
            <a:r>
              <a:rPr lang="nl-NL" dirty="0" smtClean="0"/>
              <a:t> (met minder </a:t>
            </a:r>
            <a:r>
              <a:rPr lang="nl-NL" dirty="0" err="1" smtClean="0"/>
              <a:t>Aaterra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781" y="5486400"/>
            <a:ext cx="1724025" cy="12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2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Onzekere tijden, veel wijsheid </a:t>
            </a:r>
            <a:r>
              <a:rPr lang="nl-NL" dirty="0" err="1" smtClean="0"/>
              <a:t>toegwenst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24" y="2009957"/>
            <a:ext cx="2676525" cy="1714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34" y="3823062"/>
            <a:ext cx="4062775" cy="30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1F97-B941-4A28-B68B-4C83E111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Toch wel wat gebeurd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F924-13E6-4331-9531-59BD60B1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2380055"/>
            <a:ext cx="11521037" cy="3178750"/>
          </a:xfrm>
        </p:spPr>
        <p:txBody>
          <a:bodyPr/>
          <a:lstStyle/>
          <a:p>
            <a:r>
              <a:rPr lang="nl-NL" dirty="0" smtClean="0"/>
              <a:t>Areaal al jaren rond 600 ha, laatste jaren stijgende trend, nu +35 ha</a:t>
            </a:r>
          </a:p>
          <a:p>
            <a:r>
              <a:rPr lang="nl-NL" dirty="0" smtClean="0"/>
              <a:t>Meer herfsttomaat (nu </a:t>
            </a:r>
            <a:r>
              <a:rPr lang="nl-NL" dirty="0" err="1" smtClean="0"/>
              <a:t>ong</a:t>
            </a:r>
            <a:r>
              <a:rPr lang="nl-NL" dirty="0" smtClean="0"/>
              <a:t> 120 ha)</a:t>
            </a:r>
          </a:p>
          <a:p>
            <a:r>
              <a:rPr lang="nl-NL" dirty="0" smtClean="0"/>
              <a:t>Hogedraad doorgegroeid naar rond 230 ha</a:t>
            </a:r>
          </a:p>
          <a:p>
            <a:r>
              <a:rPr lang="nl-NL" dirty="0" smtClean="0"/>
              <a:t>Belichting, </a:t>
            </a:r>
            <a:r>
              <a:rPr lang="nl-NL" dirty="0" err="1" smtClean="0"/>
              <a:t>incl</a:t>
            </a:r>
            <a:r>
              <a:rPr lang="nl-NL" dirty="0" smtClean="0"/>
              <a:t> hybride en LED (100 ha), lampen blijven uit</a:t>
            </a:r>
          </a:p>
          <a:p>
            <a:r>
              <a:rPr lang="nl-NL" dirty="0" smtClean="0"/>
              <a:t>Telen met minimaal energie/zonder energie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06" y="4624251"/>
            <a:ext cx="4379323" cy="18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2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1F97-B941-4A28-B68B-4C83E111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Komend jaar: uitdagingen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4421643"/>
            <a:ext cx="2812869" cy="225756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7" y="2164079"/>
            <a:ext cx="3208293" cy="2257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2164079"/>
            <a:ext cx="2619375" cy="2257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04" y="4421642"/>
            <a:ext cx="2629989" cy="22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1F97-B941-4A28-B68B-4C83E111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Onbelichte </a:t>
            </a:r>
            <a:r>
              <a:rPr lang="nl-NL" dirty="0" err="1" smtClean="0"/>
              <a:t>hogedraadteelt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F924-13E6-4331-9531-59BD60B1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2380055"/>
            <a:ext cx="11521037" cy="2129232"/>
          </a:xfrm>
        </p:spPr>
        <p:txBody>
          <a:bodyPr/>
          <a:lstStyle/>
          <a:p>
            <a:r>
              <a:rPr lang="nl-NL" dirty="0" err="1" smtClean="0"/>
              <a:t>Skyper</a:t>
            </a:r>
            <a:r>
              <a:rPr lang="nl-NL" dirty="0" smtClean="0"/>
              <a:t> RZ: al 4 jaar ervaring.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* stond dit jaar 50 ha van.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	*  Sterk en gewas prima in balans. Prima uniforme vruchten die zowel wat kleiner 	    (30- 35ér) als grover (40érs) geoogst kunnen worden.</a:t>
            </a:r>
          </a:p>
          <a:p>
            <a:pPr marL="0" indent="0">
              <a:buNone/>
            </a:pPr>
            <a:r>
              <a:rPr lang="nl-NL" dirty="0" smtClean="0"/>
              <a:t> 	* Sterk wortelgestel, prima arbeidsprestaties, uithouding.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11" y="4628606"/>
            <a:ext cx="3939903" cy="20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6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71F97-B941-4A28-B68B-4C83E111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Onbelichte </a:t>
            </a:r>
            <a:r>
              <a:rPr lang="nl-NL" dirty="0" err="1" smtClean="0"/>
              <a:t>hogedraadteelt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F924-13E6-4331-9531-59BD60B12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2380055"/>
            <a:ext cx="11521037" cy="179683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Nieuwe proeven: </a:t>
            </a:r>
          </a:p>
          <a:p>
            <a:r>
              <a:rPr lang="nl-NL" dirty="0" smtClean="0"/>
              <a:t>24-HW319 RZ(</a:t>
            </a:r>
            <a:r>
              <a:rPr lang="nl-NL" dirty="0" err="1" smtClean="0"/>
              <a:t>pm</a:t>
            </a:r>
            <a:r>
              <a:rPr lang="nl-NL" dirty="0" smtClean="0"/>
              <a:t> IR, sterke plant, sterke zetting, productie)</a:t>
            </a:r>
          </a:p>
          <a:p>
            <a:r>
              <a:rPr lang="nl-NL" dirty="0" smtClean="0"/>
              <a:t>24-HW326 RZ (</a:t>
            </a:r>
            <a:r>
              <a:rPr lang="nl-NL" dirty="0" err="1" smtClean="0"/>
              <a:t>Skyper</a:t>
            </a:r>
            <a:r>
              <a:rPr lang="nl-NL" dirty="0" smtClean="0"/>
              <a:t> type, </a:t>
            </a:r>
            <a:r>
              <a:rPr lang="nl-NL" dirty="0" err="1" smtClean="0"/>
              <a:t>pm</a:t>
            </a:r>
            <a:r>
              <a:rPr lang="nl-NL" dirty="0" smtClean="0"/>
              <a:t> IR, bont IR, productie, sterke zetting)</a:t>
            </a:r>
          </a:p>
          <a:p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11" y="4628606"/>
            <a:ext cx="3939903" cy="208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Traditionele teelt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380055"/>
            <a:ext cx="11521037" cy="1244375"/>
          </a:xfrm>
        </p:spPr>
        <p:txBody>
          <a:bodyPr/>
          <a:lstStyle/>
          <a:p>
            <a:r>
              <a:rPr lang="nl-NL" dirty="0" err="1" smtClean="0"/>
              <a:t>Galibier</a:t>
            </a:r>
            <a:r>
              <a:rPr lang="nl-NL" dirty="0" smtClean="0"/>
              <a:t> RZ: gekend om </a:t>
            </a:r>
            <a:r>
              <a:rPr lang="nl-NL" dirty="0" err="1" smtClean="0"/>
              <a:t>vroegheid</a:t>
            </a:r>
            <a:r>
              <a:rPr lang="nl-NL" dirty="0" smtClean="0"/>
              <a:t>, kwaliteit en vruchtgewicht.</a:t>
            </a:r>
          </a:p>
          <a:p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* Meeldauw IR, sterk en krachtig, geschikt voor planten in december. Vroeg wisselen.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77" y="4548875"/>
            <a:ext cx="4581525" cy="135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Traditionele teelt: bewezen goed: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380055"/>
            <a:ext cx="11521037" cy="4047706"/>
          </a:xfrm>
        </p:spPr>
        <p:txBody>
          <a:bodyPr/>
          <a:lstStyle/>
          <a:p>
            <a:r>
              <a:rPr lang="nl-NL" dirty="0" smtClean="0"/>
              <a:t>Proloog: (stond dit jaar ruim170 ha) dé standaard, ook voor 2023.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	* Kan zowel vroeger in januari als laat in maart.   Zeer geschikt voor langere 		   doorteelt. Proloog kan ook voor 2x gezet worden).</a:t>
            </a:r>
          </a:p>
          <a:p>
            <a:pPr marL="0" indent="0">
              <a:buNone/>
            </a:pPr>
            <a:r>
              <a:rPr lang="nl-NL" dirty="0" smtClean="0"/>
              <a:t>	* Enorme bandbreedte, meeldauw IR, diesel, doet het eigenlijk overal en op elke 	   teeltlijn: snel voor een kortere teelt en met uithouding voor een lange teelt. 	   	* Arbeid en kwaliteit dik in orde.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* Sterk op </a:t>
            </a:r>
            <a:r>
              <a:rPr lang="nl-NL" dirty="0" err="1" smtClean="0"/>
              <a:t>vruchtmycos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* Dwerggroei aandachtspunt (zeker bij laag energie input), evenals zwarte 		   vruchten bij onbalans.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18" y="5995734"/>
            <a:ext cx="1982128" cy="86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Traditionele teelt: nieuw met ervaringen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380055"/>
            <a:ext cx="11521037" cy="2589871"/>
          </a:xfrm>
        </p:spPr>
        <p:txBody>
          <a:bodyPr/>
          <a:lstStyle/>
          <a:p>
            <a:r>
              <a:rPr lang="nl-NL" dirty="0" smtClean="0"/>
              <a:t>Crosswind RZ</a:t>
            </a:r>
          </a:p>
          <a:p>
            <a:r>
              <a:rPr lang="nl-NL" dirty="0" smtClean="0"/>
              <a:t>IR meeldauw</a:t>
            </a:r>
          </a:p>
          <a:p>
            <a:r>
              <a:rPr lang="nl-NL" dirty="0" smtClean="0"/>
              <a:t>Ras met iets meer snelheid en groeikracht, welke vooral vroeger een snellere vrucht geeft. Kan vanaf eind dec. tot eind jan.</a:t>
            </a:r>
          </a:p>
          <a:p>
            <a:r>
              <a:rPr lang="nl-NL" dirty="0" smtClean="0"/>
              <a:t>Bij langere teelten opletten voor teveel groei.</a:t>
            </a:r>
          </a:p>
          <a:p>
            <a:r>
              <a:rPr lang="nl-NL" dirty="0" smtClean="0"/>
              <a:t>Vruchten in de lijn met Proloog, dus prima kwaliteit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64" y="4885509"/>
            <a:ext cx="4255419" cy="17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2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Sterrata RZ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380055"/>
            <a:ext cx="11521037" cy="4100028"/>
          </a:xfrm>
        </p:spPr>
        <p:txBody>
          <a:bodyPr/>
          <a:lstStyle/>
          <a:p>
            <a:r>
              <a:rPr lang="nl-NL" dirty="0" smtClean="0"/>
              <a:t>Stond dit jaar rond 35 ha.</a:t>
            </a:r>
          </a:p>
          <a:p>
            <a:r>
              <a:rPr lang="nl-NL" dirty="0" smtClean="0"/>
              <a:t>Meeldauw IR (en beetje  bont)</a:t>
            </a:r>
          </a:p>
          <a:p>
            <a:r>
              <a:rPr lang="nl-NL" dirty="0" smtClean="0"/>
              <a:t>Open gewastype, makkelijk te schermen, zeker met folie.</a:t>
            </a:r>
          </a:p>
          <a:p>
            <a:r>
              <a:rPr lang="nl-NL" dirty="0" smtClean="0"/>
              <a:t>Snelle vroege productie</a:t>
            </a:r>
          </a:p>
          <a:p>
            <a:r>
              <a:rPr lang="nl-NL" dirty="0" smtClean="0"/>
              <a:t>Meer stuks dan bv Proloog, vruchtgewicht gelijk</a:t>
            </a:r>
          </a:p>
          <a:p>
            <a:r>
              <a:rPr lang="nl-NL" dirty="0" smtClean="0"/>
              <a:t>Open en rustig gewastype</a:t>
            </a:r>
          </a:p>
          <a:p>
            <a:r>
              <a:rPr lang="nl-NL" dirty="0" smtClean="0"/>
              <a:t>Prima om eind januari-februari mee te starten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06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ZN-181113">
  <a:themeElements>
    <a:clrScheme name="RZN 181113">
      <a:dk1>
        <a:srgbClr val="000000"/>
      </a:dk1>
      <a:lt1>
        <a:srgbClr val="FFFFFF"/>
      </a:lt1>
      <a:dk2>
        <a:srgbClr val="96BE0D"/>
      </a:dk2>
      <a:lt2>
        <a:srgbClr val="E7E6E6"/>
      </a:lt2>
      <a:accent1>
        <a:srgbClr val="96BE0D"/>
      </a:accent1>
      <a:accent2>
        <a:srgbClr val="005B24"/>
      </a:accent2>
      <a:accent3>
        <a:srgbClr val="D3D600"/>
      </a:accent3>
      <a:accent4>
        <a:srgbClr val="EFE200"/>
      </a:accent4>
      <a:accent5>
        <a:srgbClr val="F29300"/>
      </a:accent5>
      <a:accent6>
        <a:srgbClr val="C1571C"/>
      </a:accent6>
      <a:hlink>
        <a:srgbClr val="006774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s internal -16-9.potx  -  Read-Only" id="{AF6F2BE6-1121-4781-81AC-8F1279290004}" vid="{FB14B71D-030E-4F00-AE8A-7281151FA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templates internal -16-9</Template>
  <TotalTime>287</TotalTime>
  <Words>602</Words>
  <Application>Microsoft Office PowerPoint</Application>
  <PresentationFormat>Widescreen</PresentationFormat>
  <Paragraphs>116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Source Sans Pro</vt:lpstr>
      <vt:lpstr>Source Sans Pro Light</vt:lpstr>
      <vt:lpstr>Source Sans Pro Regular</vt:lpstr>
      <vt:lpstr>RZN-181113</vt:lpstr>
      <vt:lpstr>RASSEN 2022-2023</vt:lpstr>
      <vt:lpstr>Toch wel wat gebeurd</vt:lpstr>
      <vt:lpstr>Komend jaar: uitdagingen</vt:lpstr>
      <vt:lpstr>Onbelichte hogedraadteelt</vt:lpstr>
      <vt:lpstr>Onbelichte hogedraadteelt</vt:lpstr>
      <vt:lpstr>Traditionele teelt</vt:lpstr>
      <vt:lpstr>Traditionele teelt: bewezen goed:</vt:lpstr>
      <vt:lpstr>Traditionele teelt: nieuw met ervaringen</vt:lpstr>
      <vt:lpstr>Sterrata RZ</vt:lpstr>
      <vt:lpstr>Sterrata RZ: beter in eerste stuk dan Proloog</vt:lpstr>
      <vt:lpstr>Nieuwe proefnummers 2023</vt:lpstr>
      <vt:lpstr>Komend jaar</vt:lpstr>
      <vt:lpstr>Onzekere tijden, veel wijsheid toegwenst </vt:lpstr>
    </vt:vector>
  </TitlesOfParts>
  <Company>Rijk Zwaan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RASSEN 2021-2022</dc:title>
  <dc:creator>Ronald van den Bulk</dc:creator>
  <cp:lastModifiedBy>Ronald van den Bulk</cp:lastModifiedBy>
  <cp:revision>50</cp:revision>
  <cp:lastPrinted>2018-11-16T09:45:03Z</cp:lastPrinted>
  <dcterms:created xsi:type="dcterms:W3CDTF">2021-09-21T12:02:37Z</dcterms:created>
  <dcterms:modified xsi:type="dcterms:W3CDTF">2022-12-01T08:01:56Z</dcterms:modified>
</cp:coreProperties>
</file>